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76" r:id="rId3"/>
    <p:sldMasterId id="2147483689" r:id="rId4"/>
  </p:sldMasterIdLst>
  <p:notesMasterIdLst>
    <p:notesMasterId r:id="rId6"/>
  </p:notesMasterIdLst>
  <p:handoutMasterIdLst>
    <p:handoutMasterId r:id="rId23"/>
  </p:handoutMasterIdLst>
  <p:sldIdLst>
    <p:sldId id="407" r:id="rId5"/>
    <p:sldId id="413" r:id="rId7"/>
    <p:sldId id="734" r:id="rId8"/>
    <p:sldId id="419" r:id="rId9"/>
    <p:sldId id="420" r:id="rId10"/>
    <p:sldId id="939" r:id="rId11"/>
    <p:sldId id="422" r:id="rId12"/>
    <p:sldId id="423" r:id="rId13"/>
    <p:sldId id="424" r:id="rId14"/>
    <p:sldId id="940" r:id="rId15"/>
    <p:sldId id="941" r:id="rId16"/>
    <p:sldId id="942" r:id="rId17"/>
    <p:sldId id="943" r:id="rId18"/>
    <p:sldId id="944" r:id="rId19"/>
    <p:sldId id="945" r:id="rId20"/>
    <p:sldId id="946" r:id="rId21"/>
    <p:sldId id="411" r:id="rId22"/>
  </p:sldIdLst>
  <p:sldSz cx="12188825" cy="6858000"/>
  <p:notesSz cx="6858000" cy="9144000"/>
  <p:custDataLst>
    <p:tags r:id="rId27"/>
  </p:custDataLst>
  <p:defaultText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0094BC"/>
    <a:srgbClr val="BF0000"/>
    <a:srgbClr val="414042"/>
    <a:srgbClr val="5F5F5F"/>
    <a:srgbClr val="00B4E5"/>
    <a:srgbClr val="001D32"/>
    <a:srgbClr val="7F7F7F"/>
    <a:srgbClr val="1B1B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91" autoAdjust="0"/>
    <p:restoredTop sz="85586" autoAdjust="0"/>
  </p:normalViewPr>
  <p:slideViewPr>
    <p:cSldViewPr snapToGrid="0" snapToObjects="1">
      <p:cViewPr varScale="1">
        <p:scale>
          <a:sx n="60" d="100"/>
          <a:sy n="60" d="100"/>
        </p:scale>
        <p:origin x="846" y="42"/>
      </p:cViewPr>
      <p:guideLst>
        <p:guide orient="horz" pos="501"/>
        <p:guide orient="horz" pos="4212"/>
        <p:guide orient="horz" pos="3887"/>
        <p:guide pos="3884"/>
        <p:guide pos="2310"/>
        <p:guide pos="5452"/>
      </p:guideLst>
    </p:cSldViewPr>
  </p:slideViewPr>
  <p:notesTextViewPr>
    <p:cViewPr>
      <p:scale>
        <a:sx n="125" d="100"/>
        <a:sy n="125" d="100"/>
      </p:scale>
      <p:origin x="0" y="0"/>
    </p:cViewPr>
  </p:notesTextViewPr>
  <p:sorterViewPr>
    <p:cViewPr>
      <p:scale>
        <a:sx n="100" d="100"/>
        <a:sy n="100" d="100"/>
      </p:scale>
      <p:origin x="0" y="0"/>
    </p:cViewPr>
  </p:sorterViewPr>
  <p:notesViewPr>
    <p:cSldViewPr snapToGrid="0" snapToObjects="1">
      <p:cViewPr varScale="1">
        <p:scale>
          <a:sx n="67" d="100"/>
          <a:sy n="67" d="100"/>
        </p:scale>
        <p:origin x="-2880" y="-120"/>
      </p:cViewPr>
      <p:guideLst>
        <p:guide orient="horz" pos="2854"/>
        <p:guide pos="2185"/>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7" Type="http://schemas.openxmlformats.org/officeDocument/2006/relationships/tags" Target="tags/tag29.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handoutMaster" Target="handoutMasters/handoutMaster1.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sz="1000" dirty="0">
              <a:latin typeface="Arial" panose="020B0604020202020204" pitchFamily="34" charset="0"/>
              <a:cs typeface="Arial" panose="020B0604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1C0EDC-3B04-4D43-AC98-A606493C474D}" type="datetimeFigureOut">
              <a:rPr lang="en-US" sz="1000" smtClean="0">
                <a:latin typeface="Arial" panose="020B0604020202020204" pitchFamily="34" charset="0"/>
                <a:cs typeface="Arial" panose="020B0604020202020204" pitchFamily="34" charset="0"/>
              </a:rPr>
            </a:fld>
            <a:endParaRPr lang="en-US" sz="1000"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lvl="0"/>
            <a:r>
              <a:rPr lang="en-US" sz="800" cap="all" dirty="0">
                <a:solidFill>
                  <a:srgbClr val="939598"/>
                </a:solidFill>
                <a:latin typeface="Arial" panose="020B0604020202020204" pitchFamily="34" charset="0"/>
                <a:cs typeface="Arial" panose="020B0604020202020204" pitchFamily="34" charset="0"/>
              </a:rPr>
              <a:t>2011 LENOVO CONFIDENTIAL. All rights reserved.</a:t>
            </a:r>
            <a:endParaRPr lang="en-US" sz="800" cap="all" dirty="0">
              <a:solidFill>
                <a:srgbClr val="939598"/>
              </a:solidFill>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27F3538-DD9D-4F25-8311-592750C50641}" type="slidenum">
              <a:rPr lang="en-US" sz="800" smtClean="0">
                <a:latin typeface="Arial" panose="020B0604020202020204" pitchFamily="34" charset="0"/>
                <a:cs typeface="Arial" panose="020B0604020202020204" pitchFamily="34" charset="0"/>
              </a:rPr>
            </a:fld>
            <a:endParaRPr lang="en-US" sz="800" dirty="0">
              <a:latin typeface="Arial" panose="020B0604020202020204" pitchFamily="34" charset="0"/>
              <a:cs typeface="Arial" panose="020B060402020202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000">
                <a:latin typeface="Arial" panose="020B0604020202020204" pitchFamily="34" charset="0"/>
                <a:cs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000">
                <a:latin typeface="Arial" panose="020B0604020202020204" pitchFamily="34" charset="0"/>
                <a:cs typeface="Arial" panose="020B0604020202020204" pitchFamily="34" charset="0"/>
              </a:defRPr>
            </a:lvl1pPr>
          </a:lstStyle>
          <a:p>
            <a:fld id="{F23CF275-28B3-497F-9AED-85D5F023BA5C}"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000">
                <a:latin typeface="Arial" panose="020B0604020202020204" pitchFamily="34" charset="0"/>
                <a:cs typeface="Arial" panose="020B0604020202020204" pitchFamily="34" charset="0"/>
              </a:defRPr>
            </a:lvl1pPr>
          </a:lstStyle>
          <a:p>
            <a:r>
              <a:rPr lang="en-US" sz="800" cap="all" dirty="0">
                <a:solidFill>
                  <a:srgbClr val="939598"/>
                </a:solidFill>
              </a:rPr>
              <a:t>2011 LENOVO CONFIDENTIAL. All rights reserved.</a:t>
            </a:r>
            <a:endParaRPr lang="en-US" sz="800" cap="all" dirty="0">
              <a:solidFill>
                <a:srgbClr val="939598"/>
              </a:solidFill>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800">
                <a:latin typeface="Arial" panose="020B0604020202020204" pitchFamily="34" charset="0"/>
                <a:cs typeface="Arial" panose="020B0604020202020204" pitchFamily="34" charset="0"/>
              </a:defRPr>
            </a:lvl1pPr>
          </a:lstStyle>
          <a:p>
            <a:fld id="{4AED87EB-65D7-4500-873C-410831173A82}"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1219200" rtl="0" eaLnBrk="1" latinLnBrk="0" hangingPunct="1">
      <a:defRPr sz="1600" kern="1200">
        <a:solidFill>
          <a:schemeClr val="tx1"/>
        </a:solidFill>
        <a:latin typeface="+mn-lt"/>
        <a:ea typeface="+mn-ea"/>
        <a:cs typeface="+mn-cs"/>
      </a:defRPr>
    </a:lvl1pPr>
    <a:lvl2pPr marL="609600" algn="l" defTabSz="1219200" rtl="0" eaLnBrk="1" latinLnBrk="0" hangingPunct="1">
      <a:defRPr sz="1600" kern="1200">
        <a:solidFill>
          <a:schemeClr val="tx1"/>
        </a:solidFill>
        <a:latin typeface="+mn-lt"/>
        <a:ea typeface="+mn-ea"/>
        <a:cs typeface="+mn-cs"/>
      </a:defRPr>
    </a:lvl2pPr>
    <a:lvl3pPr marL="1219200" algn="l" defTabSz="1219200" rtl="0" eaLnBrk="1" latinLnBrk="0" hangingPunct="1">
      <a:defRPr sz="1600" kern="1200">
        <a:solidFill>
          <a:schemeClr val="tx1"/>
        </a:solidFill>
        <a:latin typeface="+mn-lt"/>
        <a:ea typeface="+mn-ea"/>
        <a:cs typeface="+mn-cs"/>
      </a:defRPr>
    </a:lvl3pPr>
    <a:lvl4pPr marL="1828165" algn="l" defTabSz="1219200" rtl="0" eaLnBrk="1" latinLnBrk="0" hangingPunct="1">
      <a:defRPr sz="1600" kern="1200">
        <a:solidFill>
          <a:schemeClr val="tx1"/>
        </a:solidFill>
        <a:latin typeface="+mn-lt"/>
        <a:ea typeface="+mn-ea"/>
        <a:cs typeface="+mn-cs"/>
      </a:defRPr>
    </a:lvl4pPr>
    <a:lvl5pPr marL="2437765" algn="l" defTabSz="1219200" rtl="0" eaLnBrk="1" latinLnBrk="0" hangingPunct="1">
      <a:defRPr sz="1600" kern="1200">
        <a:solidFill>
          <a:schemeClr val="tx1"/>
        </a:solidFill>
        <a:latin typeface="+mn-lt"/>
        <a:ea typeface="+mn-ea"/>
        <a:cs typeface="+mn-cs"/>
      </a:defRPr>
    </a:lvl5pPr>
    <a:lvl6pPr marL="3047365" algn="l" defTabSz="1219200" rtl="0" eaLnBrk="1" latinLnBrk="0" hangingPunct="1">
      <a:defRPr sz="1600" kern="1200">
        <a:solidFill>
          <a:schemeClr val="tx1"/>
        </a:solidFill>
        <a:latin typeface="+mn-lt"/>
        <a:ea typeface="+mn-ea"/>
        <a:cs typeface="+mn-cs"/>
      </a:defRPr>
    </a:lvl6pPr>
    <a:lvl7pPr marL="3656965" algn="l" defTabSz="1219200" rtl="0" eaLnBrk="1" latinLnBrk="0" hangingPunct="1">
      <a:defRPr sz="1600" kern="1200">
        <a:solidFill>
          <a:schemeClr val="tx1"/>
        </a:solidFill>
        <a:latin typeface="+mn-lt"/>
        <a:ea typeface="+mn-ea"/>
        <a:cs typeface="+mn-cs"/>
      </a:defRPr>
    </a:lvl7pPr>
    <a:lvl8pPr marL="4266565" algn="l" defTabSz="1219200" rtl="0" eaLnBrk="1" latinLnBrk="0" hangingPunct="1">
      <a:defRPr sz="1600" kern="1200">
        <a:solidFill>
          <a:schemeClr val="tx1"/>
        </a:solidFill>
        <a:latin typeface="+mn-lt"/>
        <a:ea typeface="+mn-ea"/>
        <a:cs typeface="+mn-cs"/>
      </a:defRPr>
    </a:lvl8pPr>
    <a:lvl9pPr marL="4876165" algn="l" defTabSz="121920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AED87EB-65D7-4500-873C-410831173A82}"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4AED87EB-65D7-4500-873C-410831173A82}"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ED87EB-65D7-4500-873C-410831173A82}" type="slidenum">
              <a:rPr lang="en-US" smtClean="0"/>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ED87EB-65D7-4500-873C-410831173A82}" type="slidenum">
              <a:rPr lang="en-US" smtClean="0"/>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AED87EB-65D7-4500-873C-410831173A82}"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zh-CN" altLang="en-US" dirty="0"/>
          </a:p>
          <a:p>
            <a:endParaRPr lang="en-US" dirty="0"/>
          </a:p>
        </p:txBody>
      </p:sp>
      <p:sp>
        <p:nvSpPr>
          <p:cNvPr id="4" name="Slide Number Placeholder 3"/>
          <p:cNvSpPr>
            <a:spLocks noGrp="1"/>
          </p:cNvSpPr>
          <p:nvPr>
            <p:ph type="sldNum" sz="quarter" idx="10"/>
          </p:nvPr>
        </p:nvSpPr>
        <p:spPr/>
        <p:txBody>
          <a:bodyPr/>
          <a:lstStyle/>
          <a:p>
            <a:fld id="{4AED87EB-65D7-4500-873C-410831173A82}" type="slidenum">
              <a:rPr lang="en-US" smtClean="0"/>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4AED87EB-65D7-4500-873C-410831173A82}" type="slidenum">
              <a:rPr lang="en-US" smtClean="0"/>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lang="en-US" dirty="0"/>
          </a:p>
        </p:txBody>
      </p:sp>
      <p:sp>
        <p:nvSpPr>
          <p:cNvPr id="4" name="Slide Number Placeholder 3"/>
          <p:cNvSpPr>
            <a:spLocks noGrp="1"/>
          </p:cNvSpPr>
          <p:nvPr>
            <p:ph type="sldNum" sz="quarter" idx="10"/>
          </p:nvPr>
        </p:nvSpPr>
        <p:spPr/>
        <p:txBody>
          <a:bodyPr/>
          <a:lstStyle/>
          <a:p>
            <a:fld id="{4AED87EB-65D7-4500-873C-410831173A82}" type="slidenum">
              <a:rPr lang="en-US" smtClean="0"/>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AED87EB-65D7-4500-873C-410831173A82}" type="slidenum">
              <a:rPr lang="en-US" smtClean="0"/>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AED87EB-65D7-4500-873C-410831173A82}" type="slidenum">
              <a:rPr lang="en-US" smtClean="0"/>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4AED87EB-65D7-4500-873C-410831173A82}"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ED87EB-65D7-4500-873C-410831173A82}" type="slidenum">
              <a:rPr lang="en-US" smtClean="0"/>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ED87EB-65D7-4500-873C-410831173A82}" type="slidenum">
              <a:rPr lang="en-US" smtClean="0"/>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AED87EB-65D7-4500-873C-410831173A82}" type="slidenum">
              <a:rPr lang="en-US" smtClean="0">
                <a:solidFill>
                  <a:prstClr val="black"/>
                </a:solidFill>
              </a:rPr>
            </a:fld>
            <a:endParaRPr lang="en-US"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zh-CN" altLang="en-US" dirty="0"/>
          </a:p>
          <a:p>
            <a:endParaRPr lang="en-US" dirty="0"/>
          </a:p>
        </p:txBody>
      </p:sp>
      <p:sp>
        <p:nvSpPr>
          <p:cNvPr id="4" name="Slide Number Placeholder 3"/>
          <p:cNvSpPr>
            <a:spLocks noGrp="1"/>
          </p:cNvSpPr>
          <p:nvPr>
            <p:ph type="sldNum" sz="quarter" idx="10"/>
          </p:nvPr>
        </p:nvSpPr>
        <p:spPr/>
        <p:txBody>
          <a:bodyPr/>
          <a:lstStyle/>
          <a:p>
            <a:fld id="{4AED87EB-65D7-4500-873C-410831173A82}" type="slidenum">
              <a:rPr lang="en-US" smtClean="0"/>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4AED87EB-65D7-4500-873C-410831173A82}" type="slidenum">
              <a:rPr lang="en-US" smtClean="0"/>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lang="en-US" dirty="0"/>
          </a:p>
        </p:txBody>
      </p:sp>
      <p:sp>
        <p:nvSpPr>
          <p:cNvPr id="4" name="Slide Number Placeholder 3"/>
          <p:cNvSpPr>
            <a:spLocks noGrp="1"/>
          </p:cNvSpPr>
          <p:nvPr>
            <p:ph type="sldNum" sz="quarter" idx="10"/>
          </p:nvPr>
        </p:nvSpPr>
        <p:spPr/>
        <p:txBody>
          <a:bodyPr/>
          <a:lstStyle/>
          <a:p>
            <a:fld id="{4AED87EB-65D7-4500-873C-410831173A82}" type="slidenum">
              <a:rPr lang="en-US" smtClean="0"/>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8.png"/><Relationship Id="rId8" Type="http://schemas.openxmlformats.org/officeDocument/2006/relationships/image" Target="../media/image7.png"/><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0" Type="http://schemas.openxmlformats.org/officeDocument/2006/relationships/image" Target="../media/image19.png"/><Relationship Id="rId2" Type="http://schemas.openxmlformats.org/officeDocument/2006/relationships/image" Target="../media/image1.jpeg"/><Relationship Id="rId19" Type="http://schemas.openxmlformats.org/officeDocument/2006/relationships/image" Target="../media/image18.png"/><Relationship Id="rId18" Type="http://schemas.openxmlformats.org/officeDocument/2006/relationships/image" Target="../media/image17.png"/><Relationship Id="rId17" Type="http://schemas.openxmlformats.org/officeDocument/2006/relationships/image" Target="../media/image16.png"/><Relationship Id="rId16" Type="http://schemas.openxmlformats.org/officeDocument/2006/relationships/image" Target="../media/image15.png"/><Relationship Id="rId15" Type="http://schemas.openxmlformats.org/officeDocument/2006/relationships/image" Target="../media/image14.png"/><Relationship Id="rId14" Type="http://schemas.openxmlformats.org/officeDocument/2006/relationships/image" Target="../media/image13.png"/><Relationship Id="rId13" Type="http://schemas.openxmlformats.org/officeDocument/2006/relationships/image" Target="../media/image12.png"/><Relationship Id="rId12" Type="http://schemas.openxmlformats.org/officeDocument/2006/relationships/image" Target="../media/image11.png"/><Relationship Id="rId11" Type="http://schemas.openxmlformats.org/officeDocument/2006/relationships/image" Target="../media/image10.png"/><Relationship Id="rId10" Type="http://schemas.openxmlformats.org/officeDocument/2006/relationships/image" Target="../media/image9.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9" Type="http://schemas.openxmlformats.org/officeDocument/2006/relationships/image" Target="../media/image8.png"/><Relationship Id="rId8" Type="http://schemas.openxmlformats.org/officeDocument/2006/relationships/image" Target="../media/image7.png"/><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0" Type="http://schemas.openxmlformats.org/officeDocument/2006/relationships/image" Target="../media/image19.png"/><Relationship Id="rId2" Type="http://schemas.openxmlformats.org/officeDocument/2006/relationships/image" Target="../media/image1.jpeg"/><Relationship Id="rId19" Type="http://schemas.openxmlformats.org/officeDocument/2006/relationships/image" Target="../media/image18.png"/><Relationship Id="rId18" Type="http://schemas.openxmlformats.org/officeDocument/2006/relationships/image" Target="../media/image17.png"/><Relationship Id="rId17" Type="http://schemas.openxmlformats.org/officeDocument/2006/relationships/image" Target="../media/image16.png"/><Relationship Id="rId16" Type="http://schemas.openxmlformats.org/officeDocument/2006/relationships/image" Target="../media/image15.png"/><Relationship Id="rId15" Type="http://schemas.openxmlformats.org/officeDocument/2006/relationships/image" Target="../media/image14.png"/><Relationship Id="rId14" Type="http://schemas.openxmlformats.org/officeDocument/2006/relationships/image" Target="../media/image13.png"/><Relationship Id="rId13" Type="http://schemas.openxmlformats.org/officeDocument/2006/relationships/image" Target="../media/image12.png"/><Relationship Id="rId12" Type="http://schemas.openxmlformats.org/officeDocument/2006/relationships/image" Target="../media/image11.png"/><Relationship Id="rId11" Type="http://schemas.openxmlformats.org/officeDocument/2006/relationships/image" Target="../media/image10.png"/><Relationship Id="rId10" Type="http://schemas.openxmlformats.org/officeDocument/2006/relationships/image" Target="../media/image9.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9" Type="http://schemas.openxmlformats.org/officeDocument/2006/relationships/image" Target="../media/image8.png"/><Relationship Id="rId8" Type="http://schemas.openxmlformats.org/officeDocument/2006/relationships/image" Target="../media/image7.png"/><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1" Type="http://schemas.openxmlformats.org/officeDocument/2006/relationships/image" Target="../media/image32.png"/><Relationship Id="rId20" Type="http://schemas.openxmlformats.org/officeDocument/2006/relationships/image" Target="../media/image31.png"/><Relationship Id="rId2" Type="http://schemas.openxmlformats.org/officeDocument/2006/relationships/image" Target="../media/image25.jpeg"/><Relationship Id="rId19" Type="http://schemas.openxmlformats.org/officeDocument/2006/relationships/image" Target="../media/image30.png"/><Relationship Id="rId18" Type="http://schemas.openxmlformats.org/officeDocument/2006/relationships/image" Target="../media/image29.png"/><Relationship Id="rId17" Type="http://schemas.openxmlformats.org/officeDocument/2006/relationships/image" Target="../media/image16.png"/><Relationship Id="rId16" Type="http://schemas.openxmlformats.org/officeDocument/2006/relationships/image" Target="../media/image28.png"/><Relationship Id="rId15" Type="http://schemas.openxmlformats.org/officeDocument/2006/relationships/image" Target="../media/image27.png"/><Relationship Id="rId14" Type="http://schemas.openxmlformats.org/officeDocument/2006/relationships/image" Target="../media/image26.png"/><Relationship Id="rId13" Type="http://schemas.openxmlformats.org/officeDocument/2006/relationships/image" Target="../media/image12.png"/><Relationship Id="rId12" Type="http://schemas.openxmlformats.org/officeDocument/2006/relationships/image" Target="../media/image11.png"/><Relationship Id="rId11" Type="http://schemas.openxmlformats.org/officeDocument/2006/relationships/image" Target="../media/image10.png"/><Relationship Id="rId10" Type="http://schemas.openxmlformats.org/officeDocument/2006/relationships/image" Target="../media/image9.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8.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9" Type="http://schemas.openxmlformats.org/officeDocument/2006/relationships/image" Target="../media/image8.png"/><Relationship Id="rId8" Type="http://schemas.openxmlformats.org/officeDocument/2006/relationships/image" Target="../media/image7.png"/><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0" Type="http://schemas.openxmlformats.org/officeDocument/2006/relationships/image" Target="../media/image19.png"/><Relationship Id="rId2" Type="http://schemas.openxmlformats.org/officeDocument/2006/relationships/image" Target="../media/image1.jpeg"/><Relationship Id="rId19" Type="http://schemas.openxmlformats.org/officeDocument/2006/relationships/image" Target="../media/image18.png"/><Relationship Id="rId18" Type="http://schemas.openxmlformats.org/officeDocument/2006/relationships/image" Target="../media/image17.png"/><Relationship Id="rId17" Type="http://schemas.openxmlformats.org/officeDocument/2006/relationships/image" Target="../media/image44.png"/><Relationship Id="rId16" Type="http://schemas.openxmlformats.org/officeDocument/2006/relationships/image" Target="../media/image15.png"/><Relationship Id="rId15" Type="http://schemas.openxmlformats.org/officeDocument/2006/relationships/image" Target="../media/image14.png"/><Relationship Id="rId14" Type="http://schemas.openxmlformats.org/officeDocument/2006/relationships/image" Target="../media/image43.png"/><Relationship Id="rId13" Type="http://schemas.openxmlformats.org/officeDocument/2006/relationships/image" Target="../media/image12.png"/><Relationship Id="rId12" Type="http://schemas.openxmlformats.org/officeDocument/2006/relationships/image" Target="../media/image11.png"/><Relationship Id="rId11" Type="http://schemas.openxmlformats.org/officeDocument/2006/relationships/image" Target="../media/image10.png"/><Relationship Id="rId10" Type="http://schemas.openxmlformats.org/officeDocument/2006/relationships/image" Target="../media/image9.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9" Type="http://schemas.openxmlformats.org/officeDocument/2006/relationships/image" Target="../media/image8.png"/><Relationship Id="rId8" Type="http://schemas.openxmlformats.org/officeDocument/2006/relationships/image" Target="../media/image7.png"/><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0" Type="http://schemas.openxmlformats.org/officeDocument/2006/relationships/image" Target="../media/image19.png"/><Relationship Id="rId2" Type="http://schemas.openxmlformats.org/officeDocument/2006/relationships/image" Target="../media/image1.jpeg"/><Relationship Id="rId19" Type="http://schemas.openxmlformats.org/officeDocument/2006/relationships/image" Target="../media/image18.png"/><Relationship Id="rId18" Type="http://schemas.openxmlformats.org/officeDocument/2006/relationships/image" Target="../media/image17.png"/><Relationship Id="rId17" Type="http://schemas.openxmlformats.org/officeDocument/2006/relationships/image" Target="../media/image44.png"/><Relationship Id="rId16" Type="http://schemas.openxmlformats.org/officeDocument/2006/relationships/image" Target="../media/image15.png"/><Relationship Id="rId15" Type="http://schemas.openxmlformats.org/officeDocument/2006/relationships/image" Target="../media/image14.png"/><Relationship Id="rId14" Type="http://schemas.openxmlformats.org/officeDocument/2006/relationships/image" Target="../media/image43.png"/><Relationship Id="rId13" Type="http://schemas.openxmlformats.org/officeDocument/2006/relationships/image" Target="../media/image12.png"/><Relationship Id="rId12" Type="http://schemas.openxmlformats.org/officeDocument/2006/relationships/image" Target="../media/image11.png"/><Relationship Id="rId11" Type="http://schemas.openxmlformats.org/officeDocument/2006/relationships/image" Target="../media/image10.png"/><Relationship Id="rId10" Type="http://schemas.openxmlformats.org/officeDocument/2006/relationships/image" Target="../media/image9.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9" Type="http://schemas.openxmlformats.org/officeDocument/2006/relationships/image" Target="../media/image8.png"/><Relationship Id="rId8" Type="http://schemas.openxmlformats.org/officeDocument/2006/relationships/image" Target="../media/image7.png"/><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1" Type="http://schemas.openxmlformats.org/officeDocument/2006/relationships/image" Target="../media/image32.png"/><Relationship Id="rId20" Type="http://schemas.openxmlformats.org/officeDocument/2006/relationships/image" Target="../media/image31.png"/><Relationship Id="rId2" Type="http://schemas.openxmlformats.org/officeDocument/2006/relationships/image" Target="../media/image25.jpeg"/><Relationship Id="rId19" Type="http://schemas.openxmlformats.org/officeDocument/2006/relationships/image" Target="../media/image30.png"/><Relationship Id="rId18" Type="http://schemas.openxmlformats.org/officeDocument/2006/relationships/image" Target="../media/image29.png"/><Relationship Id="rId17" Type="http://schemas.openxmlformats.org/officeDocument/2006/relationships/image" Target="../media/image16.png"/><Relationship Id="rId16" Type="http://schemas.openxmlformats.org/officeDocument/2006/relationships/image" Target="../media/image28.png"/><Relationship Id="rId15" Type="http://schemas.openxmlformats.org/officeDocument/2006/relationships/image" Target="../media/image27.png"/><Relationship Id="rId14" Type="http://schemas.openxmlformats.org/officeDocument/2006/relationships/image" Target="../media/image26.png"/><Relationship Id="rId13" Type="http://schemas.openxmlformats.org/officeDocument/2006/relationships/image" Target="../media/image12.png"/><Relationship Id="rId12" Type="http://schemas.openxmlformats.org/officeDocument/2006/relationships/image" Target="../media/image11.png"/><Relationship Id="rId11" Type="http://schemas.openxmlformats.org/officeDocument/2006/relationships/image" Target="../media/image10.png"/><Relationship Id="rId10" Type="http://schemas.openxmlformats.org/officeDocument/2006/relationships/image" Target="../media/image9.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endParaRPr lang="en-US" dirty="0"/>
          </a:p>
        </p:txBody>
      </p:sp>
      <p:sp>
        <p:nvSpPr>
          <p:cNvPr id="62" name="Footer Placeholder 61"/>
          <p:cNvSpPr>
            <a:spLocks noGrp="1"/>
          </p:cNvSpPr>
          <p:nvPr>
            <p:ph type="ftr" sz="quarter" idx="10"/>
          </p:nvPr>
        </p:nvSpPr>
        <p:spPr>
          <a:xfrm>
            <a:off x="548640" y="6473952"/>
            <a:ext cx="3860800" cy="153888"/>
          </a:xfrm>
        </p:spPr>
        <p:txBody>
          <a:bodyPr lIns="0"/>
          <a:lstStyle>
            <a:lvl1pPr>
              <a:defRPr cap="none"/>
            </a:lvl1pPr>
          </a:lstStyle>
          <a:p>
            <a:endParaRPr lang="en-US" sz="1000" dirty="0">
              <a:solidFill>
                <a:srgbClr val="939598"/>
              </a:solidFill>
              <a:cs typeface="Arial" panose="020B0604020202020204" pitchFamily="34" charset="0"/>
            </a:endParaRP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endParaRPr lang="en-US" dirty="0"/>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zh-CN" altLang="en-US"/>
              <a:t>单击此处编辑母版文本样式</a:t>
            </a:r>
            <a:endParaRPr lang="zh-CN" altLang="en-US"/>
          </a:p>
          <a:p>
            <a:pPr lvl="1"/>
            <a:r>
              <a:rPr lang="zh-CN" altLang="en-US"/>
              <a:t>第二级</a:t>
            </a:r>
            <a:endParaRPr lang="zh-CN" altLang="en-US"/>
          </a:p>
        </p:txBody>
      </p:sp>
      <p:sp>
        <p:nvSpPr>
          <p:cNvPr id="20" name="Rectangle 19"/>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Slide - No Background">
    <p:spTree>
      <p:nvGrpSpPr>
        <p:cNvPr id="1" name=""/>
        <p:cNvGrpSpPr/>
        <p:nvPr/>
      </p:nvGrpSpPr>
      <p:grpSpPr>
        <a:xfrm>
          <a:off x="0" y="0"/>
          <a:ext cx="0" cy="0"/>
          <a:chOff x="0" y="0"/>
          <a:chExt cx="0" cy="0"/>
        </a:xfrm>
      </p:grpSpPr>
      <p:sp>
        <p:nvSpPr>
          <p:cNvPr id="26" name="Footer Placeholder 25"/>
          <p:cNvSpPr>
            <a:spLocks noGrp="1"/>
          </p:cNvSpPr>
          <p:nvPr>
            <p:ph type="ftr" sz="quarter" idx="13"/>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endParaRPr lang="en-US" dirty="0"/>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20" name="Content Placeholder 2"/>
          <p:cNvSpPr>
            <a:spLocks noGrp="1"/>
          </p:cNvSpPr>
          <p:nvPr>
            <p:ph sz="half" idx="14"/>
          </p:nvPr>
        </p:nvSpPr>
        <p:spPr bwMode="gray">
          <a:xfrm>
            <a:off x="6243066" y="1188761"/>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Slide - With Background">
    <p:spTree>
      <p:nvGrpSpPr>
        <p:cNvPr id="1" name=""/>
        <p:cNvGrpSpPr/>
        <p:nvPr/>
      </p:nvGrpSpPr>
      <p:grpSpPr>
        <a:xfrm>
          <a:off x="0" y="0"/>
          <a:ext cx="0" cy="0"/>
          <a:chOff x="0" y="0"/>
          <a:chExt cx="0" cy="0"/>
        </a:xfrm>
      </p:grpSpPr>
      <p:sp>
        <p:nvSpPr>
          <p:cNvPr id="20" name="Footer Placeholder 19"/>
          <p:cNvSpPr>
            <a:spLocks noGrp="1"/>
          </p:cNvSpPr>
          <p:nvPr>
            <p:ph type="ftr" sz="quarter" idx="13"/>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endParaRPr lang="en-US" dirty="0"/>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3" name="Content Placeholder 2"/>
          <p:cNvSpPr>
            <a:spLocks noGrp="1"/>
          </p:cNvSpPr>
          <p:nvPr>
            <p:ph sz="half" idx="1"/>
          </p:nvPr>
        </p:nvSpPr>
        <p:spPr bwMode="gray">
          <a:xfrm>
            <a:off x="548640" y="1179575"/>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14" name="Content Placeholder 2"/>
          <p:cNvSpPr>
            <a:spLocks noGrp="1"/>
          </p:cNvSpPr>
          <p:nvPr>
            <p:ph sz="half" idx="14"/>
          </p:nvPr>
        </p:nvSpPr>
        <p:spPr bwMode="gray">
          <a:xfrm>
            <a:off x="6243066" y="1188761"/>
            <a:ext cx="537895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w/Image - No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6036718"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endParaRPr lang="en-US" dirty="0"/>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603671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6" name="Picture Placeholder 8"/>
          <p:cNvSpPr>
            <a:spLocks noGrp="1"/>
          </p:cNvSpPr>
          <p:nvPr>
            <p:ph type="pic" sz="quarter" idx="16"/>
          </p:nvPr>
        </p:nvSpPr>
        <p:spPr>
          <a:xfrm>
            <a:off x="6835285" y="0"/>
            <a:ext cx="5353539" cy="6858000"/>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7" name="Text Placeholder 5"/>
          <p:cNvSpPr>
            <a:spLocks noGrp="1"/>
          </p:cNvSpPr>
          <p:nvPr>
            <p:ph type="body" sz="quarter" idx="18"/>
          </p:nvPr>
        </p:nvSpPr>
        <p:spPr bwMode="invGray">
          <a:xfrm>
            <a:off x="6985955" y="6330311"/>
            <a:ext cx="4422614" cy="392167"/>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txBody>
          <a:bodyPr/>
          <a:lstStyle>
            <a:lvl1pPr marL="0" indent="0">
              <a:buNone/>
              <a:defRPr sz="100">
                <a:noFill/>
              </a:defRPr>
            </a:lvl1pPr>
          </a:lstStyle>
          <a:p>
            <a:pPr lvl="0"/>
            <a:r>
              <a:rPr lang="zh-CN" altLang="en-US"/>
              <a:t>单击此处编辑母版文本样式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w/Image - With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6036718"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endParaRPr lang="en-US" dirty="0"/>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6036718"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6" name="Picture Placeholder 8"/>
          <p:cNvSpPr>
            <a:spLocks noGrp="1"/>
          </p:cNvSpPr>
          <p:nvPr>
            <p:ph type="pic" sz="quarter" idx="16"/>
          </p:nvPr>
        </p:nvSpPr>
        <p:spPr>
          <a:xfrm>
            <a:off x="6835285" y="0"/>
            <a:ext cx="5353539" cy="6858000"/>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7" name="Text Placeholder 5"/>
          <p:cNvSpPr>
            <a:spLocks noGrp="1"/>
          </p:cNvSpPr>
          <p:nvPr>
            <p:ph type="body" sz="quarter" idx="18"/>
          </p:nvPr>
        </p:nvSpPr>
        <p:spPr bwMode="invGray">
          <a:xfrm>
            <a:off x="6985955" y="6330311"/>
            <a:ext cx="4422614" cy="392167"/>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txBody>
          <a:bodyPr/>
          <a:lstStyle>
            <a:lvl1pPr marL="0" indent="0">
              <a:buNone/>
              <a:defRPr sz="100">
                <a:noFill/>
              </a:defRPr>
            </a:lvl1pPr>
          </a:lstStyle>
          <a:p>
            <a:pPr lvl="0"/>
            <a:r>
              <a:rPr lang="zh-CN" altLang="en-US"/>
              <a:t>单击此处编辑母版文本样式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hoto + Statement">
    <p:spTree>
      <p:nvGrpSpPr>
        <p:cNvPr id="1" name=""/>
        <p:cNvGrpSpPr/>
        <p:nvPr/>
      </p:nvGrpSpPr>
      <p:grpSpPr>
        <a:xfrm>
          <a:off x="0" y="0"/>
          <a:ext cx="0" cy="0"/>
          <a:chOff x="0" y="0"/>
          <a:chExt cx="0" cy="0"/>
        </a:xfrm>
      </p:grpSpPr>
      <p:sp>
        <p:nvSpPr>
          <p:cNvPr id="6" name="Picture Placeholder 8"/>
          <p:cNvSpPr>
            <a:spLocks noGrp="1"/>
          </p:cNvSpPr>
          <p:nvPr>
            <p:ph type="pic" sz="quarter" idx="16"/>
          </p:nvPr>
        </p:nvSpPr>
        <p:spPr>
          <a:xfrm>
            <a:off x="1" y="0"/>
            <a:ext cx="12188824" cy="6858000"/>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15" name="Footer Placeholder 14"/>
          <p:cNvSpPr>
            <a:spLocks noGrp="1"/>
          </p:cNvSpPr>
          <p:nvPr>
            <p:ph type="ftr" sz="quarter" idx="10"/>
          </p:nvPr>
        </p:nvSpPr>
        <p:spPr/>
        <p:txBody>
          <a:bodyPr/>
          <a:lstStyle>
            <a:lvl1pPr>
              <a:defRPr>
                <a:solidFill>
                  <a:schemeClr val="bg1"/>
                </a:solidFill>
              </a:defRPr>
            </a:lvl1pPr>
          </a:lstStyle>
          <a:p>
            <a:endParaRPr lang="en-US" sz="1000" dirty="0">
              <a:cs typeface="Arial" panose="020B0604020202020204" pitchFamily="34" charset="0"/>
            </a:endParaRPr>
          </a:p>
        </p:txBody>
      </p:sp>
      <p:sp>
        <p:nvSpPr>
          <p:cNvPr id="13" name="Text Placeholder 5"/>
          <p:cNvSpPr>
            <a:spLocks noGrp="1"/>
          </p:cNvSpPr>
          <p:nvPr>
            <p:ph type="body" sz="quarter" idx="19"/>
          </p:nvPr>
        </p:nvSpPr>
        <p:spPr bwMode="invGray">
          <a:xfrm>
            <a:off x="568982" y="151551"/>
            <a:ext cx="4422614" cy="392167"/>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txBody>
          <a:bodyPr/>
          <a:lstStyle>
            <a:lvl1pPr marL="0" indent="0">
              <a:buNone/>
              <a:defRPr sz="100">
                <a:noFill/>
              </a:defRPr>
            </a:lvl1pPr>
          </a:lstStyle>
          <a:p>
            <a:pPr lvl="0"/>
            <a:r>
              <a:rPr lang="zh-CN" altLang="en-US"/>
              <a:t>单击此处编辑母版文本样式</a:t>
            </a:r>
            <a:endParaRPr lang="zh-CN" altLang="en-US"/>
          </a:p>
        </p:txBody>
      </p:sp>
      <p:sp>
        <p:nvSpPr>
          <p:cNvPr id="14" name="Text Placeholder 3"/>
          <p:cNvSpPr>
            <a:spLocks noGrp="1"/>
          </p:cNvSpPr>
          <p:nvPr>
            <p:ph type="body" sz="quarter" idx="18" hasCustomPrompt="1"/>
          </p:nvPr>
        </p:nvSpPr>
        <p:spPr>
          <a:xfrm>
            <a:off x="0" y="3525794"/>
            <a:ext cx="7884015" cy="2290805"/>
          </a:xfrm>
          <a:prstGeom prst="rect">
            <a:avLst/>
          </a:prstGeom>
          <a:solidFill>
            <a:srgbClr val="FFFFFF">
              <a:alpha val="75000"/>
            </a:srgbClr>
          </a:solidFill>
        </p:spPr>
        <p:txBody>
          <a:bodyPr lIns="548640" tIns="182880" rIns="548640" bIns="182880" anchor="ctr">
            <a:normAutofit/>
          </a:bodyPr>
          <a:lstStyle>
            <a:lvl1pPr marL="0" indent="0">
              <a:lnSpc>
                <a:spcPct val="100000"/>
              </a:lnSpc>
              <a:buFont typeface="Arial" panose="020B0604020202020204" pitchFamily="34" charset="0"/>
              <a:buNone/>
              <a:defRPr sz="2700">
                <a:solidFill>
                  <a:schemeClr val="tx1"/>
                </a:solidFill>
              </a:defRPr>
            </a:lvl1pPr>
            <a:lvl2pPr marL="341630" indent="0">
              <a:buNone/>
              <a:defRPr/>
            </a:lvl2pPr>
            <a:lvl3pPr marL="679450" indent="0">
              <a:buNone/>
              <a:defRPr/>
            </a:lvl3pPr>
            <a:lvl4pPr marL="966470" indent="0">
              <a:buNone/>
              <a:defRPr/>
            </a:lvl4pPr>
            <a:lvl5pPr marL="1146175" indent="0">
              <a:buNone/>
              <a:defRPr/>
            </a:lvl5pPr>
          </a:lstStyle>
          <a:p>
            <a:pPr lvl="0"/>
            <a:r>
              <a:rPr lang="en-US" dirty="0"/>
              <a:t>Click to edit text</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Layout - Sapphire">
    <p:spTree>
      <p:nvGrpSpPr>
        <p:cNvPr id="1" name=""/>
        <p:cNvGrpSpPr/>
        <p:nvPr/>
      </p:nvGrpSpPr>
      <p:grpSpPr>
        <a:xfrm>
          <a:off x="0" y="0"/>
          <a:ext cx="0" cy="0"/>
          <a:chOff x="0" y="0"/>
          <a:chExt cx="0" cy="0"/>
        </a:xfrm>
      </p:grpSpPr>
      <p:sp>
        <p:nvSpPr>
          <p:cNvPr id="32" name="Rectangle 31"/>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ooter Placeholder 19"/>
          <p:cNvSpPr>
            <a:spLocks noGrp="1"/>
          </p:cNvSpPr>
          <p:nvPr>
            <p:ph type="ftr" sz="quarter" idx="13"/>
          </p:nvPr>
        </p:nvSpPr>
        <p:spPr/>
        <p:txBody>
          <a:bodyPr/>
          <a:lstStyle/>
          <a:p>
            <a:endParaRPr lang="en-US" sz="1000" dirty="0">
              <a:solidFill>
                <a:srgbClr val="939598"/>
              </a:solidFill>
              <a:cs typeface="Arial" panose="020B0604020202020204" pitchFamily="34" charset="0"/>
            </a:endParaRPr>
          </a:p>
        </p:txBody>
      </p:sp>
      <p:grpSp>
        <p:nvGrpSpPr>
          <p:cNvPr id="8" name="Group 7"/>
          <p:cNvGrpSpPr/>
          <p:nvPr userDrawn="1"/>
        </p:nvGrpSpPr>
        <p:grpSpPr bwMode="gray">
          <a:xfrm>
            <a:off x="1828170" y="993484"/>
            <a:ext cx="8535661" cy="4341742"/>
            <a:chOff x="1828170" y="1258957"/>
            <a:chExt cx="8535661" cy="4341742"/>
          </a:xfrm>
        </p:grpSpPr>
        <p:sp>
          <p:nvSpPr>
            <p:cNvPr id="9" name="Freeform 9"/>
            <p:cNvSpPr/>
            <p:nvPr userDrawn="1"/>
          </p:nvSpPr>
          <p:spPr bwMode="gray">
            <a:xfrm>
              <a:off x="5610226" y="4994274"/>
              <a:ext cx="974725" cy="606425"/>
            </a:xfrm>
            <a:custGeom>
              <a:avLst/>
              <a:gdLst>
                <a:gd name="T0" fmla="*/ 122 w 257"/>
                <a:gd name="T1" fmla="*/ 155 h 159"/>
                <a:gd name="T2" fmla="*/ 4 w 257"/>
                <a:gd name="T3" fmla="*/ 12 h 159"/>
                <a:gd name="T4" fmla="*/ 10 w 257"/>
                <a:gd name="T5" fmla="*/ 0 h 159"/>
                <a:gd name="T6" fmla="*/ 247 w 257"/>
                <a:gd name="T7" fmla="*/ 0 h 159"/>
                <a:gd name="T8" fmla="*/ 253 w 257"/>
                <a:gd name="T9" fmla="*/ 12 h 159"/>
                <a:gd name="T10" fmla="*/ 134 w 257"/>
                <a:gd name="T11" fmla="*/ 155 h 159"/>
                <a:gd name="T12" fmla="*/ 122 w 257"/>
                <a:gd name="T13" fmla="*/ 155 h 159"/>
              </a:gdLst>
              <a:ahLst/>
              <a:cxnLst>
                <a:cxn ang="0">
                  <a:pos x="T0" y="T1"/>
                </a:cxn>
                <a:cxn ang="0">
                  <a:pos x="T2" y="T3"/>
                </a:cxn>
                <a:cxn ang="0">
                  <a:pos x="T4" y="T5"/>
                </a:cxn>
                <a:cxn ang="0">
                  <a:pos x="T6" y="T7"/>
                </a:cxn>
                <a:cxn ang="0">
                  <a:pos x="T8" y="T9"/>
                </a:cxn>
                <a:cxn ang="0">
                  <a:pos x="T10" y="T11"/>
                </a:cxn>
                <a:cxn ang="0">
                  <a:pos x="T12" y="T13"/>
                </a:cxn>
              </a:cxnLst>
              <a:rect l="0" t="0" r="r" b="b"/>
              <a:pathLst>
                <a:path w="257" h="159">
                  <a:moveTo>
                    <a:pt x="122" y="155"/>
                  </a:moveTo>
                  <a:cubicBezTo>
                    <a:pt x="4" y="12"/>
                    <a:pt x="4" y="12"/>
                    <a:pt x="4" y="12"/>
                  </a:cubicBezTo>
                  <a:cubicBezTo>
                    <a:pt x="0" y="7"/>
                    <a:pt x="3" y="0"/>
                    <a:pt x="10" y="0"/>
                  </a:cubicBezTo>
                  <a:cubicBezTo>
                    <a:pt x="247" y="0"/>
                    <a:pt x="247" y="0"/>
                    <a:pt x="247" y="0"/>
                  </a:cubicBezTo>
                  <a:cubicBezTo>
                    <a:pt x="253" y="0"/>
                    <a:pt x="257" y="7"/>
                    <a:pt x="253" y="12"/>
                  </a:cubicBezTo>
                  <a:cubicBezTo>
                    <a:pt x="134" y="155"/>
                    <a:pt x="134" y="155"/>
                    <a:pt x="134" y="155"/>
                  </a:cubicBezTo>
                  <a:cubicBezTo>
                    <a:pt x="131" y="159"/>
                    <a:pt x="125" y="159"/>
                    <a:pt x="122" y="155"/>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Rounded Rectangle 9"/>
            <p:cNvSpPr/>
            <p:nvPr userDrawn="1"/>
          </p:nvSpPr>
          <p:spPr bwMode="gray">
            <a:xfrm>
              <a:off x="1828170" y="1258957"/>
              <a:ext cx="8535661" cy="3893151"/>
            </a:xfrm>
            <a:prstGeom prst="roundRect">
              <a:avLst>
                <a:gd name="adj" fmla="val 543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sp>
        <p:nvSpPr>
          <p:cNvPr id="15" name="Text Placeholder 107"/>
          <p:cNvSpPr>
            <a:spLocks noGrp="1"/>
          </p:cNvSpPr>
          <p:nvPr>
            <p:ph type="body" sz="quarter" idx="18" hasCustomPrompt="1"/>
          </p:nvPr>
        </p:nvSpPr>
        <p:spPr bwMode="white">
          <a:xfrm>
            <a:off x="2042663" y="1276349"/>
            <a:ext cx="8106674" cy="3242641"/>
          </a:xfrm>
          <a:prstGeom prst="rect">
            <a:avLst/>
          </a:prstGeom>
        </p:spPr>
        <p:txBody>
          <a:bodyPr anchor="ctr">
            <a:normAutofit/>
          </a:bodyPr>
          <a:lstStyle>
            <a:lvl1pPr marL="0" indent="0" algn="ctr">
              <a:lnSpc>
                <a:spcPct val="100000"/>
              </a:lnSpc>
              <a:buNone/>
              <a:defRPr sz="3600">
                <a:solidFill>
                  <a:schemeClr val="bg1"/>
                </a:solidFill>
              </a:defRPr>
            </a:lvl1pPr>
            <a:lvl2pPr marL="341630" indent="0" algn="ctr">
              <a:buNone/>
              <a:defRPr>
                <a:solidFill>
                  <a:schemeClr val="bg1"/>
                </a:solidFill>
              </a:defRPr>
            </a:lvl2pPr>
            <a:lvl3pPr marL="679450" indent="0" algn="ctr">
              <a:buNone/>
              <a:defRPr>
                <a:solidFill>
                  <a:schemeClr val="bg1"/>
                </a:solidFill>
              </a:defRPr>
            </a:lvl3pPr>
            <a:lvl4pPr marL="966470" indent="0" algn="ctr">
              <a:buNone/>
              <a:defRPr>
                <a:solidFill>
                  <a:schemeClr val="bg1"/>
                </a:solidFill>
              </a:defRPr>
            </a:lvl4pPr>
            <a:lvl5pPr marL="1146175" indent="0" algn="ctr">
              <a:buNone/>
              <a:defRPr>
                <a:solidFill>
                  <a:schemeClr val="bg1"/>
                </a:solidFill>
              </a:defRPr>
            </a:lvl5pPr>
          </a:lstStyle>
          <a:p>
            <a:pPr lvl="0"/>
            <a:r>
              <a:rPr lang="en-US" dirty="0"/>
              <a:t>Click to edit quote</a:t>
            </a:r>
            <a:endParaRPr lang="en-US" dirty="0"/>
          </a:p>
        </p:txBody>
      </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 y="6013481"/>
            <a:ext cx="10058400" cy="681925"/>
          </a:xfrm>
          <a:prstGeom prst="rect">
            <a:avLst/>
          </a:prstGeom>
        </p:spPr>
      </p:pic>
      <p:sp>
        <p:nvSpPr>
          <p:cNvPr id="17" name="Text Placeholder 110"/>
          <p:cNvSpPr>
            <a:spLocks noGrp="1"/>
          </p:cNvSpPr>
          <p:nvPr>
            <p:ph type="body" sz="quarter" idx="19" hasCustomPrompt="1"/>
          </p:nvPr>
        </p:nvSpPr>
        <p:spPr>
          <a:xfrm>
            <a:off x="2042663" y="5555972"/>
            <a:ext cx="8106674" cy="876300"/>
          </a:xfrm>
          <a:prstGeom prst="rect">
            <a:avLst/>
          </a:prstGeom>
        </p:spPr>
        <p:txBody>
          <a:bodyPr/>
          <a:lstStyle>
            <a:lvl1pPr marL="0" indent="0" algn="ctr">
              <a:buNone/>
              <a:defRPr sz="2400" b="1">
                <a:solidFill>
                  <a:schemeClr val="tx1"/>
                </a:solidFill>
              </a:defRPr>
            </a:lvl1pPr>
            <a:lvl2pPr marL="341630" indent="0">
              <a:buNone/>
              <a:defRPr/>
            </a:lvl2pPr>
            <a:lvl3pPr marL="679450" indent="0">
              <a:buNone/>
              <a:defRPr/>
            </a:lvl3pPr>
            <a:lvl4pPr marL="966470" indent="0">
              <a:buNone/>
              <a:defRPr/>
            </a:lvl4pPr>
            <a:lvl5pPr marL="1146175" indent="0">
              <a:buNone/>
              <a:defRPr/>
            </a:lvl5pPr>
          </a:lstStyle>
          <a:p>
            <a:pPr lvl="0"/>
            <a:r>
              <a:rPr lang="en-US" dirty="0"/>
              <a:t>Click to edit quote source</a:t>
            </a:r>
            <a:endParaRPr lang="en-US" dirty="0"/>
          </a:p>
        </p:txBody>
      </p:sp>
      <p:grpSp>
        <p:nvGrpSpPr>
          <p:cNvPr id="18" name="Group 17"/>
          <p:cNvGrpSpPr/>
          <p:nvPr userDrawn="1"/>
        </p:nvGrpSpPr>
        <p:grpSpPr>
          <a:xfrm>
            <a:off x="5800725" y="4633135"/>
            <a:ext cx="590550" cy="104775"/>
            <a:chOff x="5738813" y="4606631"/>
            <a:chExt cx="590550" cy="104775"/>
          </a:xfrm>
          <a:solidFill>
            <a:schemeClr val="accent5"/>
          </a:solidFill>
        </p:grpSpPr>
        <p:sp>
          <p:nvSpPr>
            <p:cNvPr id="19" name="Oval 18"/>
            <p:cNvSpPr/>
            <p:nvPr userDrawn="1"/>
          </p:nvSpPr>
          <p:spPr>
            <a:xfrm>
              <a:off x="5738813" y="4606631"/>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sp>
          <p:nvSpPr>
            <p:cNvPr id="21" name="Oval 20"/>
            <p:cNvSpPr/>
            <p:nvPr userDrawn="1"/>
          </p:nvSpPr>
          <p:spPr>
            <a:xfrm>
              <a:off x="5981700" y="4606631"/>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sp>
          <p:nvSpPr>
            <p:cNvPr id="22" name="Oval 21"/>
            <p:cNvSpPr/>
            <p:nvPr userDrawn="1"/>
          </p:nvSpPr>
          <p:spPr>
            <a:xfrm>
              <a:off x="6224588" y="4606631"/>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grpSp>
        <p:nvGrpSpPr>
          <p:cNvPr id="23" name="Group 22"/>
          <p:cNvGrpSpPr/>
          <p:nvPr userDrawn="1"/>
        </p:nvGrpSpPr>
        <p:grpSpPr bwMode="gray">
          <a:xfrm>
            <a:off x="5853433" y="734066"/>
            <a:ext cx="485134" cy="485134"/>
            <a:chOff x="5853433" y="734066"/>
            <a:chExt cx="485134" cy="485134"/>
          </a:xfrm>
        </p:grpSpPr>
        <p:sp>
          <p:nvSpPr>
            <p:cNvPr id="24" name="Oval 23"/>
            <p:cNvSpPr/>
            <p:nvPr userDrawn="1"/>
          </p:nvSpPr>
          <p:spPr bwMode="gray">
            <a:xfrm>
              <a:off x="5886450" y="767634"/>
              <a:ext cx="419098" cy="4190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25" name="Freeform 9"/>
            <p:cNvSpPr>
              <a:spLocks noEditPoints="1"/>
            </p:cNvSpPr>
            <p:nvPr userDrawn="1"/>
          </p:nvSpPr>
          <p:spPr bwMode="gray">
            <a:xfrm>
              <a:off x="5853433" y="734066"/>
              <a:ext cx="485134" cy="48513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189 w 412"/>
                <a:gd name="T21" fmla="*/ 262 h 412"/>
                <a:gd name="T22" fmla="*/ 125 w 412"/>
                <a:gd name="T23" fmla="*/ 262 h 412"/>
                <a:gd name="T24" fmla="*/ 125 w 412"/>
                <a:gd name="T25" fmla="*/ 216 h 412"/>
                <a:gd name="T26" fmla="*/ 130 w 412"/>
                <a:gd name="T27" fmla="*/ 172 h 412"/>
                <a:gd name="T28" fmla="*/ 148 w 412"/>
                <a:gd name="T29" fmla="*/ 143 h 412"/>
                <a:gd name="T30" fmla="*/ 182 w 412"/>
                <a:gd name="T31" fmla="*/ 123 h 412"/>
                <a:gd name="T32" fmla="*/ 194 w 412"/>
                <a:gd name="T33" fmla="*/ 150 h 412"/>
                <a:gd name="T34" fmla="*/ 167 w 412"/>
                <a:gd name="T35" fmla="*/ 167 h 412"/>
                <a:gd name="T36" fmla="*/ 158 w 412"/>
                <a:gd name="T37" fmla="*/ 198 h 412"/>
                <a:gd name="T38" fmla="*/ 189 w 412"/>
                <a:gd name="T39" fmla="*/ 198 h 412"/>
                <a:gd name="T40" fmla="*/ 189 w 412"/>
                <a:gd name="T41" fmla="*/ 262 h 412"/>
                <a:gd name="T42" fmla="*/ 278 w 412"/>
                <a:gd name="T43" fmla="*/ 262 h 412"/>
                <a:gd name="T44" fmla="*/ 214 w 412"/>
                <a:gd name="T45" fmla="*/ 262 h 412"/>
                <a:gd name="T46" fmla="*/ 214 w 412"/>
                <a:gd name="T47" fmla="*/ 216 h 412"/>
                <a:gd name="T48" fmla="*/ 219 w 412"/>
                <a:gd name="T49" fmla="*/ 172 h 412"/>
                <a:gd name="T50" fmla="*/ 237 w 412"/>
                <a:gd name="T51" fmla="*/ 143 h 412"/>
                <a:gd name="T52" fmla="*/ 270 w 412"/>
                <a:gd name="T53" fmla="*/ 123 h 412"/>
                <a:gd name="T54" fmla="*/ 283 w 412"/>
                <a:gd name="T55" fmla="*/ 150 h 412"/>
                <a:gd name="T56" fmla="*/ 255 w 412"/>
                <a:gd name="T57" fmla="*/ 167 h 412"/>
                <a:gd name="T58" fmla="*/ 247 w 412"/>
                <a:gd name="T59" fmla="*/ 198 h 412"/>
                <a:gd name="T60" fmla="*/ 278 w 412"/>
                <a:gd name="T61" fmla="*/ 198 h 412"/>
                <a:gd name="T62" fmla="*/ 278 w 412"/>
                <a:gd name="T63" fmla="*/ 2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2" h="412">
                  <a:moveTo>
                    <a:pt x="206" y="0"/>
                  </a:moveTo>
                  <a:cubicBezTo>
                    <a:pt x="92" y="0"/>
                    <a:pt x="0" y="93"/>
                    <a:pt x="0" y="206"/>
                  </a:cubicBezTo>
                  <a:cubicBezTo>
                    <a:pt x="0" y="320"/>
                    <a:pt x="92" y="412"/>
                    <a:pt x="206" y="412"/>
                  </a:cubicBezTo>
                  <a:cubicBezTo>
                    <a:pt x="320" y="412"/>
                    <a:pt x="412" y="320"/>
                    <a:pt x="412" y="206"/>
                  </a:cubicBezTo>
                  <a:cubicBezTo>
                    <a:pt x="412" y="93"/>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189" y="262"/>
                  </a:moveTo>
                  <a:cubicBezTo>
                    <a:pt x="125" y="262"/>
                    <a:pt x="125" y="262"/>
                    <a:pt x="125" y="262"/>
                  </a:cubicBezTo>
                  <a:cubicBezTo>
                    <a:pt x="125" y="216"/>
                    <a:pt x="125" y="216"/>
                    <a:pt x="125" y="216"/>
                  </a:cubicBezTo>
                  <a:cubicBezTo>
                    <a:pt x="125" y="197"/>
                    <a:pt x="127" y="183"/>
                    <a:pt x="130" y="172"/>
                  </a:cubicBezTo>
                  <a:cubicBezTo>
                    <a:pt x="133" y="161"/>
                    <a:pt x="139" y="152"/>
                    <a:pt x="148" y="143"/>
                  </a:cubicBezTo>
                  <a:cubicBezTo>
                    <a:pt x="157" y="135"/>
                    <a:pt x="168" y="128"/>
                    <a:pt x="182" y="123"/>
                  </a:cubicBezTo>
                  <a:cubicBezTo>
                    <a:pt x="194" y="150"/>
                    <a:pt x="194" y="150"/>
                    <a:pt x="194" y="150"/>
                  </a:cubicBezTo>
                  <a:cubicBezTo>
                    <a:pt x="182" y="154"/>
                    <a:pt x="172" y="160"/>
                    <a:pt x="167" y="167"/>
                  </a:cubicBezTo>
                  <a:cubicBezTo>
                    <a:pt x="161" y="175"/>
                    <a:pt x="158" y="185"/>
                    <a:pt x="158" y="198"/>
                  </a:cubicBezTo>
                  <a:cubicBezTo>
                    <a:pt x="189" y="198"/>
                    <a:pt x="189" y="198"/>
                    <a:pt x="189" y="198"/>
                  </a:cubicBezTo>
                  <a:lnTo>
                    <a:pt x="189" y="262"/>
                  </a:lnTo>
                  <a:close/>
                  <a:moveTo>
                    <a:pt x="278" y="262"/>
                  </a:moveTo>
                  <a:cubicBezTo>
                    <a:pt x="214" y="262"/>
                    <a:pt x="214" y="262"/>
                    <a:pt x="214" y="262"/>
                  </a:cubicBezTo>
                  <a:cubicBezTo>
                    <a:pt x="214" y="216"/>
                    <a:pt x="214" y="216"/>
                    <a:pt x="214" y="216"/>
                  </a:cubicBezTo>
                  <a:cubicBezTo>
                    <a:pt x="214" y="197"/>
                    <a:pt x="215" y="182"/>
                    <a:pt x="219" y="172"/>
                  </a:cubicBezTo>
                  <a:cubicBezTo>
                    <a:pt x="222" y="161"/>
                    <a:pt x="228" y="152"/>
                    <a:pt x="237" y="143"/>
                  </a:cubicBezTo>
                  <a:cubicBezTo>
                    <a:pt x="246" y="135"/>
                    <a:pt x="257" y="128"/>
                    <a:pt x="270" y="123"/>
                  </a:cubicBezTo>
                  <a:cubicBezTo>
                    <a:pt x="283" y="150"/>
                    <a:pt x="283" y="150"/>
                    <a:pt x="283" y="150"/>
                  </a:cubicBezTo>
                  <a:cubicBezTo>
                    <a:pt x="270" y="154"/>
                    <a:pt x="261" y="160"/>
                    <a:pt x="255" y="167"/>
                  </a:cubicBezTo>
                  <a:cubicBezTo>
                    <a:pt x="250" y="175"/>
                    <a:pt x="247" y="185"/>
                    <a:pt x="247" y="198"/>
                  </a:cubicBezTo>
                  <a:cubicBezTo>
                    <a:pt x="278" y="198"/>
                    <a:pt x="278" y="198"/>
                    <a:pt x="278" y="198"/>
                  </a:cubicBezTo>
                  <a:lnTo>
                    <a:pt x="278" y="262"/>
                  </a:lnTo>
                  <a:close/>
                </a:path>
              </a:pathLst>
            </a:custGeom>
            <a:solidFill>
              <a:schemeClr val="bg1"/>
            </a:solidFill>
            <a:ln>
              <a:noFill/>
            </a:ln>
          </p:spPr>
          <p:txBody>
            <a:bodyPr vert="horz" wrap="square" lIns="91440" tIns="45720" rIns="91440" bIns="45720" numCol="1" anchor="t" anchorCtr="0" compatLnSpc="1"/>
            <a:lstStyle/>
            <a:p>
              <a:endParaRPr lang="en-US"/>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Product - No Background">
    <p:spTree>
      <p:nvGrpSpPr>
        <p:cNvPr id="1" name=""/>
        <p:cNvGrpSpPr/>
        <p:nvPr/>
      </p:nvGrpSpPr>
      <p:grpSpPr>
        <a:xfrm>
          <a:off x="0" y="0"/>
          <a:ext cx="0" cy="0"/>
          <a:chOff x="0" y="0"/>
          <a:chExt cx="0" cy="0"/>
        </a:xfrm>
      </p:grpSpPr>
      <p:sp>
        <p:nvSpPr>
          <p:cNvPr id="71" name="Rectangle 70"/>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userDrawn="1"/>
        </p:nvSpPr>
        <p:spPr>
          <a:xfrm>
            <a:off x="5931017" y="0"/>
            <a:ext cx="6260983" cy="6858000"/>
          </a:xfrm>
          <a:prstGeom prst="ellipse">
            <a:avLst/>
          </a:prstGeom>
          <a:gradFill flip="none" rotWithShape="1">
            <a:gsLst>
              <a:gs pos="0">
                <a:srgbClr val="515151"/>
              </a:gs>
              <a:gs pos="56000">
                <a:schemeClr val="bg2">
                  <a:lumMod val="45000"/>
                  <a:lumOff val="55000"/>
                  <a:alpha val="71000"/>
                </a:schemeClr>
              </a:gs>
              <a:gs pos="100000">
                <a:schemeClr val="bg2">
                  <a:lumMod val="30000"/>
                  <a:lumOff val="7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20" name="Footer Placeholder 19"/>
          <p:cNvSpPr>
            <a:spLocks noGrp="1"/>
          </p:cNvSpPr>
          <p:nvPr>
            <p:ph type="ftr" sz="quarter" idx="13"/>
          </p:nvPr>
        </p:nvSpPr>
        <p:spPr>
          <a:xfrm>
            <a:off x="548640" y="6473952"/>
            <a:ext cx="2413343" cy="153888"/>
          </a:xfrm>
        </p:spPr>
        <p:txBody>
          <a:bodyPr/>
          <a:lstStyle/>
          <a:p>
            <a:endParaRPr lang="en-US" sz="1000" dirty="0">
              <a:solidFill>
                <a:srgbClr val="939598"/>
              </a:solidFill>
              <a:cs typeface="Arial" panose="020B0604020202020204" pitchFamily="34" charset="0"/>
            </a:endParaRPr>
          </a:p>
        </p:txBody>
      </p:sp>
      <p:sp>
        <p:nvSpPr>
          <p:cNvPr id="50" name="Rectangle 49"/>
          <p:cNvSpPr/>
          <p:nvPr userDrawn="1"/>
        </p:nvSpPr>
        <p:spPr bwMode="white">
          <a:xfrm>
            <a:off x="6800850" y="840981"/>
            <a:ext cx="4815286" cy="60170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28"/>
          <p:cNvGrpSpPr>
            <a:grpSpLocks noChangeAspect="1"/>
          </p:cNvGrpSpPr>
          <p:nvPr userDrawn="1"/>
        </p:nvGrpSpPr>
        <p:grpSpPr bwMode="gray">
          <a:xfrm>
            <a:off x="6988336" y="6341251"/>
            <a:ext cx="4416552" cy="289610"/>
            <a:chOff x="-1225" y="1829"/>
            <a:chExt cx="10126" cy="664"/>
          </a:xfrm>
        </p:grpSpPr>
        <p:sp>
          <p:nvSpPr>
            <p:cNvPr id="52" name="Oval 29"/>
            <p:cNvSpPr>
              <a:spLocks noChangeArrowheads="1"/>
            </p:cNvSpPr>
            <p:nvPr userDrawn="1"/>
          </p:nvSpPr>
          <p:spPr bwMode="gray">
            <a:xfrm>
              <a:off x="356"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Oval 30"/>
            <p:cNvSpPr>
              <a:spLocks noChangeArrowheads="1"/>
            </p:cNvSpPr>
            <p:nvPr userDrawn="1"/>
          </p:nvSpPr>
          <p:spPr bwMode="gray">
            <a:xfrm>
              <a:off x="500" y="2283"/>
              <a:ext cx="83"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Oval 31"/>
            <p:cNvSpPr>
              <a:spLocks noChangeArrowheads="1"/>
            </p:cNvSpPr>
            <p:nvPr userDrawn="1"/>
          </p:nvSpPr>
          <p:spPr bwMode="gray">
            <a:xfrm>
              <a:off x="640"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32"/>
            <p:cNvSpPr/>
            <p:nvPr userDrawn="1"/>
          </p:nvSpPr>
          <p:spPr bwMode="gray">
            <a:xfrm>
              <a:off x="8520" y="2152"/>
              <a:ext cx="274" cy="315"/>
            </a:xfrm>
            <a:custGeom>
              <a:avLst/>
              <a:gdLst>
                <a:gd name="T0" fmla="*/ 102 w 116"/>
                <a:gd name="T1" fmla="*/ 114 h 132"/>
                <a:gd name="T2" fmla="*/ 93 w 116"/>
                <a:gd name="T3" fmla="*/ 130 h 132"/>
                <a:gd name="T4" fmla="*/ 73 w 116"/>
                <a:gd name="T5" fmla="*/ 131 h 132"/>
                <a:gd name="T6" fmla="*/ 53 w 116"/>
                <a:gd name="T7" fmla="*/ 129 h 132"/>
                <a:gd name="T8" fmla="*/ 43 w 116"/>
                <a:gd name="T9" fmla="*/ 128 h 132"/>
                <a:gd name="T10" fmla="*/ 34 w 116"/>
                <a:gd name="T11" fmla="*/ 125 h 132"/>
                <a:gd name="T12" fmla="*/ 17 w 116"/>
                <a:gd name="T13" fmla="*/ 126 h 132"/>
                <a:gd name="T14" fmla="*/ 0 w 116"/>
                <a:gd name="T15" fmla="*/ 128 h 132"/>
                <a:gd name="T16" fmla="*/ 0 w 116"/>
                <a:gd name="T17" fmla="*/ 70 h 132"/>
                <a:gd name="T18" fmla="*/ 20 w 116"/>
                <a:gd name="T19" fmla="*/ 70 h 132"/>
                <a:gd name="T20" fmla="*/ 29 w 116"/>
                <a:gd name="T21" fmla="*/ 58 h 132"/>
                <a:gd name="T22" fmla="*/ 36 w 116"/>
                <a:gd name="T23" fmla="*/ 45 h 132"/>
                <a:gd name="T24" fmla="*/ 44 w 116"/>
                <a:gd name="T25" fmla="*/ 37 h 132"/>
                <a:gd name="T26" fmla="*/ 51 w 116"/>
                <a:gd name="T27" fmla="*/ 15 h 132"/>
                <a:gd name="T28" fmla="*/ 52 w 116"/>
                <a:gd name="T29" fmla="*/ 0 h 132"/>
                <a:gd name="T30" fmla="*/ 66 w 116"/>
                <a:gd name="T31" fmla="*/ 36 h 132"/>
                <a:gd name="T32" fmla="*/ 67 w 116"/>
                <a:gd name="T33" fmla="*/ 50 h 132"/>
                <a:gd name="T34" fmla="*/ 84 w 116"/>
                <a:gd name="T35" fmla="*/ 50 h 132"/>
                <a:gd name="T36" fmla="*/ 108 w 116"/>
                <a:gd name="T37" fmla="*/ 57 h 132"/>
                <a:gd name="T38" fmla="*/ 114 w 116"/>
                <a:gd name="T39" fmla="*/ 64 h 132"/>
                <a:gd name="T40" fmla="*/ 112 w 116"/>
                <a:gd name="T41" fmla="*/ 73 h 132"/>
                <a:gd name="T42" fmla="*/ 115 w 116"/>
                <a:gd name="T43" fmla="*/ 84 h 132"/>
                <a:gd name="T44" fmla="*/ 111 w 116"/>
                <a:gd name="T45" fmla="*/ 94 h 132"/>
                <a:gd name="T46" fmla="*/ 112 w 116"/>
                <a:gd name="T47" fmla="*/ 102 h 132"/>
                <a:gd name="T48" fmla="*/ 102 w 116"/>
                <a:gd name="T49" fmla="*/ 11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6" h="132">
                  <a:moveTo>
                    <a:pt x="102" y="114"/>
                  </a:moveTo>
                  <a:cubicBezTo>
                    <a:pt x="103" y="121"/>
                    <a:pt x="99" y="128"/>
                    <a:pt x="93" y="130"/>
                  </a:cubicBezTo>
                  <a:cubicBezTo>
                    <a:pt x="88" y="132"/>
                    <a:pt x="79" y="131"/>
                    <a:pt x="73" y="131"/>
                  </a:cubicBezTo>
                  <a:cubicBezTo>
                    <a:pt x="66" y="131"/>
                    <a:pt x="60" y="130"/>
                    <a:pt x="53" y="129"/>
                  </a:cubicBezTo>
                  <a:cubicBezTo>
                    <a:pt x="49" y="129"/>
                    <a:pt x="46" y="129"/>
                    <a:pt x="43" y="128"/>
                  </a:cubicBezTo>
                  <a:cubicBezTo>
                    <a:pt x="40" y="127"/>
                    <a:pt x="37" y="126"/>
                    <a:pt x="34" y="125"/>
                  </a:cubicBezTo>
                  <a:cubicBezTo>
                    <a:pt x="28" y="125"/>
                    <a:pt x="22" y="126"/>
                    <a:pt x="17" y="126"/>
                  </a:cubicBezTo>
                  <a:cubicBezTo>
                    <a:pt x="11" y="127"/>
                    <a:pt x="6" y="127"/>
                    <a:pt x="0" y="128"/>
                  </a:cubicBezTo>
                  <a:cubicBezTo>
                    <a:pt x="0" y="108"/>
                    <a:pt x="0" y="89"/>
                    <a:pt x="0" y="70"/>
                  </a:cubicBezTo>
                  <a:cubicBezTo>
                    <a:pt x="6" y="69"/>
                    <a:pt x="14" y="71"/>
                    <a:pt x="20" y="70"/>
                  </a:cubicBezTo>
                  <a:cubicBezTo>
                    <a:pt x="24" y="69"/>
                    <a:pt x="27" y="62"/>
                    <a:pt x="29" y="58"/>
                  </a:cubicBezTo>
                  <a:cubicBezTo>
                    <a:pt x="32" y="54"/>
                    <a:pt x="34" y="49"/>
                    <a:pt x="36" y="45"/>
                  </a:cubicBezTo>
                  <a:cubicBezTo>
                    <a:pt x="38" y="42"/>
                    <a:pt x="42" y="40"/>
                    <a:pt x="44" y="37"/>
                  </a:cubicBezTo>
                  <a:cubicBezTo>
                    <a:pt x="47" y="31"/>
                    <a:pt x="50" y="23"/>
                    <a:pt x="51" y="15"/>
                  </a:cubicBezTo>
                  <a:cubicBezTo>
                    <a:pt x="51" y="10"/>
                    <a:pt x="50" y="5"/>
                    <a:pt x="52" y="0"/>
                  </a:cubicBezTo>
                  <a:cubicBezTo>
                    <a:pt x="68" y="0"/>
                    <a:pt x="68" y="19"/>
                    <a:pt x="66" y="36"/>
                  </a:cubicBezTo>
                  <a:cubicBezTo>
                    <a:pt x="66" y="40"/>
                    <a:pt x="64" y="47"/>
                    <a:pt x="67" y="50"/>
                  </a:cubicBezTo>
                  <a:cubicBezTo>
                    <a:pt x="70" y="51"/>
                    <a:pt x="79" y="50"/>
                    <a:pt x="84" y="50"/>
                  </a:cubicBezTo>
                  <a:cubicBezTo>
                    <a:pt x="96" y="50"/>
                    <a:pt x="102" y="52"/>
                    <a:pt x="108" y="57"/>
                  </a:cubicBezTo>
                  <a:cubicBezTo>
                    <a:pt x="110" y="58"/>
                    <a:pt x="114" y="61"/>
                    <a:pt x="114" y="64"/>
                  </a:cubicBezTo>
                  <a:cubicBezTo>
                    <a:pt x="115" y="67"/>
                    <a:pt x="112" y="70"/>
                    <a:pt x="112" y="73"/>
                  </a:cubicBezTo>
                  <a:cubicBezTo>
                    <a:pt x="112" y="77"/>
                    <a:pt x="116" y="81"/>
                    <a:pt x="115" y="84"/>
                  </a:cubicBezTo>
                  <a:cubicBezTo>
                    <a:pt x="115" y="87"/>
                    <a:pt x="111" y="90"/>
                    <a:pt x="111" y="94"/>
                  </a:cubicBezTo>
                  <a:cubicBezTo>
                    <a:pt x="110" y="96"/>
                    <a:pt x="112" y="99"/>
                    <a:pt x="112" y="102"/>
                  </a:cubicBezTo>
                  <a:cubicBezTo>
                    <a:pt x="111" y="108"/>
                    <a:pt x="104" y="109"/>
                    <a:pt x="102" y="114"/>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33"/>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Freeform 34"/>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Freeform 35"/>
            <p:cNvSpPr/>
            <p:nvPr userDrawn="1"/>
          </p:nvSpPr>
          <p:spPr bwMode="gray">
            <a:xfrm>
              <a:off x="-441" y="2159"/>
              <a:ext cx="350" cy="334"/>
            </a:xfrm>
            <a:custGeom>
              <a:avLst/>
              <a:gdLst>
                <a:gd name="T0" fmla="*/ 126 w 148"/>
                <a:gd name="T1" fmla="*/ 97 h 140"/>
                <a:gd name="T2" fmla="*/ 111 w 148"/>
                <a:gd name="T3" fmla="*/ 104 h 140"/>
                <a:gd name="T4" fmla="*/ 43 w 148"/>
                <a:gd name="T5" fmla="*/ 72 h 140"/>
                <a:gd name="T6" fmla="*/ 43 w 148"/>
                <a:gd name="T7" fmla="*/ 71 h 140"/>
                <a:gd name="T8" fmla="*/ 113 w 148"/>
                <a:gd name="T9" fmla="*/ 39 h 140"/>
                <a:gd name="T10" fmla="*/ 126 w 148"/>
                <a:gd name="T11" fmla="*/ 43 h 140"/>
                <a:gd name="T12" fmla="*/ 148 w 148"/>
                <a:gd name="T13" fmla="*/ 21 h 140"/>
                <a:gd name="T14" fmla="*/ 126 w 148"/>
                <a:gd name="T15" fmla="*/ 0 h 140"/>
                <a:gd name="T16" fmla="*/ 105 w 148"/>
                <a:gd name="T17" fmla="*/ 21 h 140"/>
                <a:gd name="T18" fmla="*/ 105 w 148"/>
                <a:gd name="T19" fmla="*/ 26 h 140"/>
                <a:gd name="T20" fmla="*/ 39 w 148"/>
                <a:gd name="T21" fmla="*/ 57 h 140"/>
                <a:gd name="T22" fmla="*/ 22 w 148"/>
                <a:gd name="T23" fmla="*/ 49 h 140"/>
                <a:gd name="T24" fmla="*/ 0 w 148"/>
                <a:gd name="T25" fmla="*/ 70 h 140"/>
                <a:gd name="T26" fmla="*/ 22 w 148"/>
                <a:gd name="T27" fmla="*/ 92 h 140"/>
                <a:gd name="T28" fmla="*/ 37 w 148"/>
                <a:gd name="T29" fmla="*/ 85 h 140"/>
                <a:gd name="T30" fmla="*/ 105 w 148"/>
                <a:gd name="T31" fmla="*/ 117 h 140"/>
                <a:gd name="T32" fmla="*/ 105 w 148"/>
                <a:gd name="T33" fmla="*/ 119 h 140"/>
                <a:gd name="T34" fmla="*/ 126 w 148"/>
                <a:gd name="T35" fmla="*/ 140 h 140"/>
                <a:gd name="T36" fmla="*/ 148 w 148"/>
                <a:gd name="T37" fmla="*/ 119 h 140"/>
                <a:gd name="T38" fmla="*/ 126 w 148"/>
                <a:gd name="T39" fmla="*/ 9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8" h="140">
                  <a:moveTo>
                    <a:pt x="126" y="97"/>
                  </a:moveTo>
                  <a:cubicBezTo>
                    <a:pt x="120" y="97"/>
                    <a:pt x="115" y="100"/>
                    <a:pt x="111" y="104"/>
                  </a:cubicBezTo>
                  <a:cubicBezTo>
                    <a:pt x="43" y="72"/>
                    <a:pt x="43" y="72"/>
                    <a:pt x="43" y="72"/>
                  </a:cubicBezTo>
                  <a:cubicBezTo>
                    <a:pt x="43" y="72"/>
                    <a:pt x="43" y="71"/>
                    <a:pt x="43" y="71"/>
                  </a:cubicBezTo>
                  <a:cubicBezTo>
                    <a:pt x="113" y="39"/>
                    <a:pt x="113" y="39"/>
                    <a:pt x="113" y="39"/>
                  </a:cubicBezTo>
                  <a:cubicBezTo>
                    <a:pt x="117" y="41"/>
                    <a:pt x="121" y="43"/>
                    <a:pt x="126" y="43"/>
                  </a:cubicBezTo>
                  <a:cubicBezTo>
                    <a:pt x="138" y="43"/>
                    <a:pt x="148" y="33"/>
                    <a:pt x="148" y="21"/>
                  </a:cubicBezTo>
                  <a:cubicBezTo>
                    <a:pt x="148" y="9"/>
                    <a:pt x="138" y="0"/>
                    <a:pt x="126" y="0"/>
                  </a:cubicBezTo>
                  <a:cubicBezTo>
                    <a:pt x="114" y="0"/>
                    <a:pt x="105" y="9"/>
                    <a:pt x="105" y="21"/>
                  </a:cubicBezTo>
                  <a:cubicBezTo>
                    <a:pt x="105" y="23"/>
                    <a:pt x="105" y="24"/>
                    <a:pt x="105" y="26"/>
                  </a:cubicBezTo>
                  <a:cubicBezTo>
                    <a:pt x="39" y="57"/>
                    <a:pt x="39" y="57"/>
                    <a:pt x="39" y="57"/>
                  </a:cubicBezTo>
                  <a:cubicBezTo>
                    <a:pt x="35" y="52"/>
                    <a:pt x="29" y="49"/>
                    <a:pt x="22" y="49"/>
                  </a:cubicBezTo>
                  <a:cubicBezTo>
                    <a:pt x="10" y="49"/>
                    <a:pt x="0" y="58"/>
                    <a:pt x="0" y="70"/>
                  </a:cubicBezTo>
                  <a:cubicBezTo>
                    <a:pt x="0" y="82"/>
                    <a:pt x="10" y="92"/>
                    <a:pt x="22" y="92"/>
                  </a:cubicBezTo>
                  <a:cubicBezTo>
                    <a:pt x="28" y="92"/>
                    <a:pt x="33" y="89"/>
                    <a:pt x="37" y="85"/>
                  </a:cubicBezTo>
                  <a:cubicBezTo>
                    <a:pt x="105" y="117"/>
                    <a:pt x="105" y="117"/>
                    <a:pt x="105" y="117"/>
                  </a:cubicBezTo>
                  <a:cubicBezTo>
                    <a:pt x="105" y="118"/>
                    <a:pt x="105" y="118"/>
                    <a:pt x="105" y="119"/>
                  </a:cubicBezTo>
                  <a:cubicBezTo>
                    <a:pt x="105" y="131"/>
                    <a:pt x="114" y="140"/>
                    <a:pt x="126" y="140"/>
                  </a:cubicBezTo>
                  <a:cubicBezTo>
                    <a:pt x="138" y="140"/>
                    <a:pt x="148" y="131"/>
                    <a:pt x="148" y="119"/>
                  </a:cubicBezTo>
                  <a:cubicBezTo>
                    <a:pt x="148" y="107"/>
                    <a:pt x="138" y="97"/>
                    <a:pt x="126" y="97"/>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36"/>
            <p:cNvSpPr/>
            <p:nvPr userDrawn="1"/>
          </p:nvSpPr>
          <p:spPr bwMode="gray">
            <a:xfrm>
              <a:off x="-1225" y="1829"/>
              <a:ext cx="1862" cy="132"/>
            </a:xfrm>
            <a:custGeom>
              <a:avLst/>
              <a:gdLst>
                <a:gd name="T0" fmla="*/ 0 w 1862"/>
                <a:gd name="T1" fmla="*/ 0 h 132"/>
                <a:gd name="T2" fmla="*/ 1862 w 1862"/>
                <a:gd name="T3" fmla="*/ 0 h 132"/>
                <a:gd name="T4" fmla="*/ 1862 w 1862"/>
                <a:gd name="T5" fmla="*/ 132 h 132"/>
                <a:gd name="T6" fmla="*/ 0 w 1862"/>
                <a:gd name="T7" fmla="*/ 132 h 132"/>
                <a:gd name="T8" fmla="*/ 0 w 1862"/>
                <a:gd name="T9" fmla="*/ 0 h 132"/>
                <a:gd name="T10" fmla="*/ 0 w 1862"/>
                <a:gd name="T11" fmla="*/ 0 h 132"/>
              </a:gdLst>
              <a:ahLst/>
              <a:cxnLst>
                <a:cxn ang="0">
                  <a:pos x="T0" y="T1"/>
                </a:cxn>
                <a:cxn ang="0">
                  <a:pos x="T2" y="T3"/>
                </a:cxn>
                <a:cxn ang="0">
                  <a:pos x="T4" y="T5"/>
                </a:cxn>
                <a:cxn ang="0">
                  <a:pos x="T6" y="T7"/>
                </a:cxn>
                <a:cxn ang="0">
                  <a:pos x="T8" y="T9"/>
                </a:cxn>
                <a:cxn ang="0">
                  <a:pos x="T10" y="T11"/>
                </a:cxn>
              </a:cxnLst>
              <a:rect l="0" t="0" r="r" b="b"/>
              <a:pathLst>
                <a:path w="1862" h="132">
                  <a:moveTo>
                    <a:pt x="0" y="0"/>
                  </a:moveTo>
                  <a:lnTo>
                    <a:pt x="1862" y="0"/>
                  </a:lnTo>
                  <a:lnTo>
                    <a:pt x="1862" y="132"/>
                  </a:lnTo>
                  <a:lnTo>
                    <a:pt x="0" y="132"/>
                  </a:lnTo>
                  <a:lnTo>
                    <a:pt x="0" y="0"/>
                  </a:lnTo>
                  <a:lnTo>
                    <a:pt x="0" y="0"/>
                  </a:lnTo>
                  <a:close/>
                </a:path>
              </a:pathLst>
            </a:custGeom>
            <a:solidFill>
              <a:srgbClr val="EE31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0" name="Rectangle 37"/>
            <p:cNvSpPr>
              <a:spLocks noChangeArrowheads="1"/>
            </p:cNvSpPr>
            <p:nvPr userDrawn="1"/>
          </p:nvSpPr>
          <p:spPr bwMode="gray">
            <a:xfrm>
              <a:off x="-1225" y="1958"/>
              <a:ext cx="10126" cy="21"/>
            </a:xfrm>
            <a:prstGeom prst="rect">
              <a:avLst/>
            </a:prstGeom>
            <a:solidFill>
              <a:srgbClr val="8D8F8E"/>
            </a:solidFill>
            <a:ln w="9525">
              <a:noFill/>
              <a:miter lim="800000"/>
            </a:ln>
          </p:spPr>
          <p:txBody>
            <a:bodyPr vert="horz" wrap="square" lIns="91440" tIns="45720" rIns="91440" bIns="45720" numCol="1" anchor="t" anchorCtr="0" compatLnSpc="1"/>
            <a:lstStyle/>
            <a:p>
              <a:endParaRPr lang="en-US"/>
            </a:p>
          </p:txBody>
        </p:sp>
      </p:grpSp>
      <p:sp>
        <p:nvSpPr>
          <p:cNvPr id="61" name="Title 1"/>
          <p:cNvSpPr>
            <a:spLocks noGrp="1"/>
          </p:cNvSpPr>
          <p:nvPr>
            <p:ph type="title" hasCustomPrompt="1"/>
          </p:nvPr>
        </p:nvSpPr>
        <p:spPr>
          <a:xfrm>
            <a:off x="6921407" y="961121"/>
            <a:ext cx="4556458" cy="808956"/>
          </a:xfrm>
          <a:prstGeom prst="rect">
            <a:avLst/>
          </a:prstGeom>
        </p:spPr>
        <p:txBody>
          <a:bodyPr lIns="0" tIns="0" rIns="0" bIns="0">
            <a:noAutofit/>
          </a:bodyPr>
          <a:lstStyle>
            <a:lvl1pPr algn="l">
              <a:defRPr sz="2800" cap="none"/>
            </a:lvl1pPr>
          </a:lstStyle>
          <a:p>
            <a:r>
              <a:rPr lang="en-US" dirty="0"/>
              <a:t>Click To Edit Product Text</a:t>
            </a:r>
            <a:endParaRPr lang="en-US" dirty="0"/>
          </a:p>
        </p:txBody>
      </p:sp>
      <p:sp>
        <p:nvSpPr>
          <p:cNvPr id="64" name="Picture Placeholder 186"/>
          <p:cNvSpPr>
            <a:spLocks noGrp="1"/>
          </p:cNvSpPr>
          <p:nvPr>
            <p:ph type="pic" sz="quarter" idx="15"/>
          </p:nvPr>
        </p:nvSpPr>
        <p:spPr>
          <a:xfrm>
            <a:off x="548640" y="556260"/>
            <a:ext cx="6048375" cy="5579363"/>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66" name="Content Placeholder 2"/>
          <p:cNvSpPr>
            <a:spLocks noGrp="1"/>
          </p:cNvSpPr>
          <p:nvPr>
            <p:ph sz="half" idx="1"/>
          </p:nvPr>
        </p:nvSpPr>
        <p:spPr bwMode="gray">
          <a:xfrm>
            <a:off x="6922008" y="2020824"/>
            <a:ext cx="4553712" cy="4114800"/>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cxnSp>
        <p:nvCxnSpPr>
          <p:cNvPr id="70" name="Straight Connector 69"/>
          <p:cNvCxnSpPr/>
          <p:nvPr userDrawn="1"/>
        </p:nvCxnSpPr>
        <p:spPr>
          <a:xfrm>
            <a:off x="6922008" y="1908190"/>
            <a:ext cx="4553712"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w/Product - With Background">
    <p:spTree>
      <p:nvGrpSpPr>
        <p:cNvPr id="1" name=""/>
        <p:cNvGrpSpPr/>
        <p:nvPr/>
      </p:nvGrpSpPr>
      <p:grpSpPr>
        <a:xfrm>
          <a:off x="0" y="0"/>
          <a:ext cx="0" cy="0"/>
          <a:chOff x="0" y="0"/>
          <a:chExt cx="0" cy="0"/>
        </a:xfrm>
      </p:grpSpPr>
      <p:sp>
        <p:nvSpPr>
          <p:cNvPr id="21" name="Rectangle 20"/>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userDrawn="1"/>
        </p:nvSpPr>
        <p:spPr>
          <a:xfrm>
            <a:off x="5931017" y="0"/>
            <a:ext cx="6260983" cy="6858000"/>
          </a:xfrm>
          <a:prstGeom prst="ellipse">
            <a:avLst/>
          </a:prstGeom>
          <a:gradFill flip="none" rotWithShape="1">
            <a:gsLst>
              <a:gs pos="0">
                <a:srgbClr val="515151"/>
              </a:gs>
              <a:gs pos="56000">
                <a:schemeClr val="bg2">
                  <a:lumMod val="45000"/>
                  <a:lumOff val="55000"/>
                  <a:alpha val="71000"/>
                </a:schemeClr>
              </a:gs>
              <a:gs pos="100000">
                <a:schemeClr val="bg2">
                  <a:lumMod val="30000"/>
                  <a:lumOff val="7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20" name="Footer Placeholder 19"/>
          <p:cNvSpPr>
            <a:spLocks noGrp="1"/>
          </p:cNvSpPr>
          <p:nvPr>
            <p:ph type="ftr" sz="quarter" idx="13"/>
          </p:nvPr>
        </p:nvSpPr>
        <p:spPr>
          <a:xfrm>
            <a:off x="548640" y="6473952"/>
            <a:ext cx="2413343" cy="153888"/>
          </a:xfrm>
        </p:spPr>
        <p:txBody>
          <a:bodyPr/>
          <a:lstStyle/>
          <a:p>
            <a:endParaRPr lang="en-US" sz="1000" dirty="0">
              <a:solidFill>
                <a:srgbClr val="939598"/>
              </a:solidFill>
              <a:cs typeface="Arial" panose="020B0604020202020204" pitchFamily="34" charset="0"/>
            </a:endParaRPr>
          </a:p>
        </p:txBody>
      </p:sp>
      <p:sp>
        <p:nvSpPr>
          <p:cNvPr id="50" name="Rectangle 49"/>
          <p:cNvSpPr/>
          <p:nvPr userDrawn="1"/>
        </p:nvSpPr>
        <p:spPr bwMode="white">
          <a:xfrm>
            <a:off x="6800850" y="840981"/>
            <a:ext cx="4815286" cy="60170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28"/>
          <p:cNvGrpSpPr>
            <a:grpSpLocks noChangeAspect="1"/>
          </p:cNvGrpSpPr>
          <p:nvPr userDrawn="1"/>
        </p:nvGrpSpPr>
        <p:grpSpPr bwMode="gray">
          <a:xfrm>
            <a:off x="6988336" y="6341251"/>
            <a:ext cx="4416552" cy="289610"/>
            <a:chOff x="-1225" y="1829"/>
            <a:chExt cx="10126" cy="664"/>
          </a:xfrm>
        </p:grpSpPr>
        <p:sp>
          <p:nvSpPr>
            <p:cNvPr id="52" name="Oval 29"/>
            <p:cNvSpPr>
              <a:spLocks noChangeArrowheads="1"/>
            </p:cNvSpPr>
            <p:nvPr userDrawn="1"/>
          </p:nvSpPr>
          <p:spPr bwMode="gray">
            <a:xfrm>
              <a:off x="356"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Oval 30"/>
            <p:cNvSpPr>
              <a:spLocks noChangeArrowheads="1"/>
            </p:cNvSpPr>
            <p:nvPr userDrawn="1"/>
          </p:nvSpPr>
          <p:spPr bwMode="gray">
            <a:xfrm>
              <a:off x="500" y="2283"/>
              <a:ext cx="83"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Oval 31"/>
            <p:cNvSpPr>
              <a:spLocks noChangeArrowheads="1"/>
            </p:cNvSpPr>
            <p:nvPr userDrawn="1"/>
          </p:nvSpPr>
          <p:spPr bwMode="gray">
            <a:xfrm>
              <a:off x="640" y="2283"/>
              <a:ext cx="87" cy="88"/>
            </a:xfrm>
            <a:prstGeom prst="ellipse">
              <a:avLst/>
            </a:pr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32"/>
            <p:cNvSpPr/>
            <p:nvPr userDrawn="1"/>
          </p:nvSpPr>
          <p:spPr bwMode="gray">
            <a:xfrm>
              <a:off x="8520" y="2152"/>
              <a:ext cx="274" cy="315"/>
            </a:xfrm>
            <a:custGeom>
              <a:avLst/>
              <a:gdLst>
                <a:gd name="T0" fmla="*/ 102 w 116"/>
                <a:gd name="T1" fmla="*/ 114 h 132"/>
                <a:gd name="T2" fmla="*/ 93 w 116"/>
                <a:gd name="T3" fmla="*/ 130 h 132"/>
                <a:gd name="T4" fmla="*/ 73 w 116"/>
                <a:gd name="T5" fmla="*/ 131 h 132"/>
                <a:gd name="T6" fmla="*/ 53 w 116"/>
                <a:gd name="T7" fmla="*/ 129 h 132"/>
                <a:gd name="T8" fmla="*/ 43 w 116"/>
                <a:gd name="T9" fmla="*/ 128 h 132"/>
                <a:gd name="T10" fmla="*/ 34 w 116"/>
                <a:gd name="T11" fmla="*/ 125 h 132"/>
                <a:gd name="T12" fmla="*/ 17 w 116"/>
                <a:gd name="T13" fmla="*/ 126 h 132"/>
                <a:gd name="T14" fmla="*/ 0 w 116"/>
                <a:gd name="T15" fmla="*/ 128 h 132"/>
                <a:gd name="T16" fmla="*/ 0 w 116"/>
                <a:gd name="T17" fmla="*/ 70 h 132"/>
                <a:gd name="T18" fmla="*/ 20 w 116"/>
                <a:gd name="T19" fmla="*/ 70 h 132"/>
                <a:gd name="T20" fmla="*/ 29 w 116"/>
                <a:gd name="T21" fmla="*/ 58 h 132"/>
                <a:gd name="T22" fmla="*/ 36 w 116"/>
                <a:gd name="T23" fmla="*/ 45 h 132"/>
                <a:gd name="T24" fmla="*/ 44 w 116"/>
                <a:gd name="T25" fmla="*/ 37 h 132"/>
                <a:gd name="T26" fmla="*/ 51 w 116"/>
                <a:gd name="T27" fmla="*/ 15 h 132"/>
                <a:gd name="T28" fmla="*/ 52 w 116"/>
                <a:gd name="T29" fmla="*/ 0 h 132"/>
                <a:gd name="T30" fmla="*/ 66 w 116"/>
                <a:gd name="T31" fmla="*/ 36 h 132"/>
                <a:gd name="T32" fmla="*/ 67 w 116"/>
                <a:gd name="T33" fmla="*/ 50 h 132"/>
                <a:gd name="T34" fmla="*/ 84 w 116"/>
                <a:gd name="T35" fmla="*/ 50 h 132"/>
                <a:gd name="T36" fmla="*/ 108 w 116"/>
                <a:gd name="T37" fmla="*/ 57 h 132"/>
                <a:gd name="T38" fmla="*/ 114 w 116"/>
                <a:gd name="T39" fmla="*/ 64 h 132"/>
                <a:gd name="T40" fmla="*/ 112 w 116"/>
                <a:gd name="T41" fmla="*/ 73 h 132"/>
                <a:gd name="T42" fmla="*/ 115 w 116"/>
                <a:gd name="T43" fmla="*/ 84 h 132"/>
                <a:gd name="T44" fmla="*/ 111 w 116"/>
                <a:gd name="T45" fmla="*/ 94 h 132"/>
                <a:gd name="T46" fmla="*/ 112 w 116"/>
                <a:gd name="T47" fmla="*/ 102 h 132"/>
                <a:gd name="T48" fmla="*/ 102 w 116"/>
                <a:gd name="T49" fmla="*/ 11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6" h="132">
                  <a:moveTo>
                    <a:pt x="102" y="114"/>
                  </a:moveTo>
                  <a:cubicBezTo>
                    <a:pt x="103" y="121"/>
                    <a:pt x="99" y="128"/>
                    <a:pt x="93" y="130"/>
                  </a:cubicBezTo>
                  <a:cubicBezTo>
                    <a:pt x="88" y="132"/>
                    <a:pt x="79" y="131"/>
                    <a:pt x="73" y="131"/>
                  </a:cubicBezTo>
                  <a:cubicBezTo>
                    <a:pt x="66" y="131"/>
                    <a:pt x="60" y="130"/>
                    <a:pt x="53" y="129"/>
                  </a:cubicBezTo>
                  <a:cubicBezTo>
                    <a:pt x="49" y="129"/>
                    <a:pt x="46" y="129"/>
                    <a:pt x="43" y="128"/>
                  </a:cubicBezTo>
                  <a:cubicBezTo>
                    <a:pt x="40" y="127"/>
                    <a:pt x="37" y="126"/>
                    <a:pt x="34" y="125"/>
                  </a:cubicBezTo>
                  <a:cubicBezTo>
                    <a:pt x="28" y="125"/>
                    <a:pt x="22" y="126"/>
                    <a:pt x="17" y="126"/>
                  </a:cubicBezTo>
                  <a:cubicBezTo>
                    <a:pt x="11" y="127"/>
                    <a:pt x="6" y="127"/>
                    <a:pt x="0" y="128"/>
                  </a:cubicBezTo>
                  <a:cubicBezTo>
                    <a:pt x="0" y="108"/>
                    <a:pt x="0" y="89"/>
                    <a:pt x="0" y="70"/>
                  </a:cubicBezTo>
                  <a:cubicBezTo>
                    <a:pt x="6" y="69"/>
                    <a:pt x="14" y="71"/>
                    <a:pt x="20" y="70"/>
                  </a:cubicBezTo>
                  <a:cubicBezTo>
                    <a:pt x="24" y="69"/>
                    <a:pt x="27" y="62"/>
                    <a:pt x="29" y="58"/>
                  </a:cubicBezTo>
                  <a:cubicBezTo>
                    <a:pt x="32" y="54"/>
                    <a:pt x="34" y="49"/>
                    <a:pt x="36" y="45"/>
                  </a:cubicBezTo>
                  <a:cubicBezTo>
                    <a:pt x="38" y="42"/>
                    <a:pt x="42" y="40"/>
                    <a:pt x="44" y="37"/>
                  </a:cubicBezTo>
                  <a:cubicBezTo>
                    <a:pt x="47" y="31"/>
                    <a:pt x="50" y="23"/>
                    <a:pt x="51" y="15"/>
                  </a:cubicBezTo>
                  <a:cubicBezTo>
                    <a:pt x="51" y="10"/>
                    <a:pt x="50" y="5"/>
                    <a:pt x="52" y="0"/>
                  </a:cubicBezTo>
                  <a:cubicBezTo>
                    <a:pt x="68" y="0"/>
                    <a:pt x="68" y="19"/>
                    <a:pt x="66" y="36"/>
                  </a:cubicBezTo>
                  <a:cubicBezTo>
                    <a:pt x="66" y="40"/>
                    <a:pt x="64" y="47"/>
                    <a:pt x="67" y="50"/>
                  </a:cubicBezTo>
                  <a:cubicBezTo>
                    <a:pt x="70" y="51"/>
                    <a:pt x="79" y="50"/>
                    <a:pt x="84" y="50"/>
                  </a:cubicBezTo>
                  <a:cubicBezTo>
                    <a:pt x="96" y="50"/>
                    <a:pt x="102" y="52"/>
                    <a:pt x="108" y="57"/>
                  </a:cubicBezTo>
                  <a:cubicBezTo>
                    <a:pt x="110" y="58"/>
                    <a:pt x="114" y="61"/>
                    <a:pt x="114" y="64"/>
                  </a:cubicBezTo>
                  <a:cubicBezTo>
                    <a:pt x="115" y="67"/>
                    <a:pt x="112" y="70"/>
                    <a:pt x="112" y="73"/>
                  </a:cubicBezTo>
                  <a:cubicBezTo>
                    <a:pt x="112" y="77"/>
                    <a:pt x="116" y="81"/>
                    <a:pt x="115" y="84"/>
                  </a:cubicBezTo>
                  <a:cubicBezTo>
                    <a:pt x="115" y="87"/>
                    <a:pt x="111" y="90"/>
                    <a:pt x="111" y="94"/>
                  </a:cubicBezTo>
                  <a:cubicBezTo>
                    <a:pt x="110" y="96"/>
                    <a:pt x="112" y="99"/>
                    <a:pt x="112" y="102"/>
                  </a:cubicBezTo>
                  <a:cubicBezTo>
                    <a:pt x="111" y="108"/>
                    <a:pt x="104" y="109"/>
                    <a:pt x="102" y="114"/>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33"/>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Freeform 34"/>
            <p:cNvSpPr/>
            <p:nvPr userDrawn="1"/>
          </p:nvSpPr>
          <p:spPr bwMode="gray">
            <a:xfrm>
              <a:off x="-1136" y="2183"/>
              <a:ext cx="272" cy="286"/>
            </a:xfrm>
            <a:custGeom>
              <a:avLst/>
              <a:gdLst>
                <a:gd name="T0" fmla="*/ 154 w 272"/>
                <a:gd name="T1" fmla="*/ 0 h 286"/>
                <a:gd name="T2" fmla="*/ 154 w 272"/>
                <a:gd name="T3" fmla="*/ 126 h 286"/>
                <a:gd name="T4" fmla="*/ 272 w 272"/>
                <a:gd name="T5" fmla="*/ 126 h 286"/>
                <a:gd name="T6" fmla="*/ 272 w 272"/>
                <a:gd name="T7" fmla="*/ 160 h 286"/>
                <a:gd name="T8" fmla="*/ 154 w 272"/>
                <a:gd name="T9" fmla="*/ 160 h 286"/>
                <a:gd name="T10" fmla="*/ 154 w 272"/>
                <a:gd name="T11" fmla="*/ 286 h 286"/>
                <a:gd name="T12" fmla="*/ 119 w 272"/>
                <a:gd name="T13" fmla="*/ 286 h 286"/>
                <a:gd name="T14" fmla="*/ 119 w 272"/>
                <a:gd name="T15" fmla="*/ 160 h 286"/>
                <a:gd name="T16" fmla="*/ 0 w 272"/>
                <a:gd name="T17" fmla="*/ 160 h 286"/>
                <a:gd name="T18" fmla="*/ 0 w 272"/>
                <a:gd name="T19" fmla="*/ 126 h 286"/>
                <a:gd name="T20" fmla="*/ 119 w 272"/>
                <a:gd name="T21" fmla="*/ 126 h 286"/>
                <a:gd name="T22" fmla="*/ 119 w 272"/>
                <a:gd name="T23" fmla="*/ 0 h 286"/>
                <a:gd name="T24" fmla="*/ 154 w 272"/>
                <a:gd name="T25" fmla="*/ 0 h 286"/>
                <a:gd name="T26" fmla="*/ 154 w 272"/>
                <a:gd name="T27" fmla="*/ 0 h 286"/>
                <a:gd name="T28" fmla="*/ 154 w 272"/>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2" h="286">
                  <a:moveTo>
                    <a:pt x="154" y="0"/>
                  </a:moveTo>
                  <a:lnTo>
                    <a:pt x="154" y="126"/>
                  </a:lnTo>
                  <a:lnTo>
                    <a:pt x="272" y="126"/>
                  </a:lnTo>
                  <a:lnTo>
                    <a:pt x="272" y="160"/>
                  </a:lnTo>
                  <a:lnTo>
                    <a:pt x="154" y="160"/>
                  </a:lnTo>
                  <a:lnTo>
                    <a:pt x="154" y="286"/>
                  </a:lnTo>
                  <a:lnTo>
                    <a:pt x="119" y="286"/>
                  </a:lnTo>
                  <a:lnTo>
                    <a:pt x="119" y="160"/>
                  </a:lnTo>
                  <a:lnTo>
                    <a:pt x="0" y="160"/>
                  </a:lnTo>
                  <a:lnTo>
                    <a:pt x="0" y="126"/>
                  </a:lnTo>
                  <a:lnTo>
                    <a:pt x="119" y="126"/>
                  </a:lnTo>
                  <a:lnTo>
                    <a:pt x="119" y="0"/>
                  </a:lnTo>
                  <a:lnTo>
                    <a:pt x="154" y="0"/>
                  </a:lnTo>
                  <a:lnTo>
                    <a:pt x="154" y="0"/>
                  </a:lnTo>
                  <a:lnTo>
                    <a:pt x="154" y="0"/>
                  </a:lnTo>
                  <a:close/>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Freeform 35"/>
            <p:cNvSpPr/>
            <p:nvPr userDrawn="1"/>
          </p:nvSpPr>
          <p:spPr bwMode="gray">
            <a:xfrm>
              <a:off x="-441" y="2159"/>
              <a:ext cx="350" cy="334"/>
            </a:xfrm>
            <a:custGeom>
              <a:avLst/>
              <a:gdLst>
                <a:gd name="T0" fmla="*/ 126 w 148"/>
                <a:gd name="T1" fmla="*/ 97 h 140"/>
                <a:gd name="T2" fmla="*/ 111 w 148"/>
                <a:gd name="T3" fmla="*/ 104 h 140"/>
                <a:gd name="T4" fmla="*/ 43 w 148"/>
                <a:gd name="T5" fmla="*/ 72 h 140"/>
                <a:gd name="T6" fmla="*/ 43 w 148"/>
                <a:gd name="T7" fmla="*/ 71 h 140"/>
                <a:gd name="T8" fmla="*/ 113 w 148"/>
                <a:gd name="T9" fmla="*/ 39 h 140"/>
                <a:gd name="T10" fmla="*/ 126 w 148"/>
                <a:gd name="T11" fmla="*/ 43 h 140"/>
                <a:gd name="T12" fmla="*/ 148 w 148"/>
                <a:gd name="T13" fmla="*/ 21 h 140"/>
                <a:gd name="T14" fmla="*/ 126 w 148"/>
                <a:gd name="T15" fmla="*/ 0 h 140"/>
                <a:gd name="T16" fmla="*/ 105 w 148"/>
                <a:gd name="T17" fmla="*/ 21 h 140"/>
                <a:gd name="T18" fmla="*/ 105 w 148"/>
                <a:gd name="T19" fmla="*/ 26 h 140"/>
                <a:gd name="T20" fmla="*/ 39 w 148"/>
                <a:gd name="T21" fmla="*/ 57 h 140"/>
                <a:gd name="T22" fmla="*/ 22 w 148"/>
                <a:gd name="T23" fmla="*/ 49 h 140"/>
                <a:gd name="T24" fmla="*/ 0 w 148"/>
                <a:gd name="T25" fmla="*/ 70 h 140"/>
                <a:gd name="T26" fmla="*/ 22 w 148"/>
                <a:gd name="T27" fmla="*/ 92 h 140"/>
                <a:gd name="T28" fmla="*/ 37 w 148"/>
                <a:gd name="T29" fmla="*/ 85 h 140"/>
                <a:gd name="T30" fmla="*/ 105 w 148"/>
                <a:gd name="T31" fmla="*/ 117 h 140"/>
                <a:gd name="T32" fmla="*/ 105 w 148"/>
                <a:gd name="T33" fmla="*/ 119 h 140"/>
                <a:gd name="T34" fmla="*/ 126 w 148"/>
                <a:gd name="T35" fmla="*/ 140 h 140"/>
                <a:gd name="T36" fmla="*/ 148 w 148"/>
                <a:gd name="T37" fmla="*/ 119 h 140"/>
                <a:gd name="T38" fmla="*/ 126 w 148"/>
                <a:gd name="T39" fmla="*/ 9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8" h="140">
                  <a:moveTo>
                    <a:pt x="126" y="97"/>
                  </a:moveTo>
                  <a:cubicBezTo>
                    <a:pt x="120" y="97"/>
                    <a:pt x="115" y="100"/>
                    <a:pt x="111" y="104"/>
                  </a:cubicBezTo>
                  <a:cubicBezTo>
                    <a:pt x="43" y="72"/>
                    <a:pt x="43" y="72"/>
                    <a:pt x="43" y="72"/>
                  </a:cubicBezTo>
                  <a:cubicBezTo>
                    <a:pt x="43" y="72"/>
                    <a:pt x="43" y="71"/>
                    <a:pt x="43" y="71"/>
                  </a:cubicBezTo>
                  <a:cubicBezTo>
                    <a:pt x="113" y="39"/>
                    <a:pt x="113" y="39"/>
                    <a:pt x="113" y="39"/>
                  </a:cubicBezTo>
                  <a:cubicBezTo>
                    <a:pt x="117" y="41"/>
                    <a:pt x="121" y="43"/>
                    <a:pt x="126" y="43"/>
                  </a:cubicBezTo>
                  <a:cubicBezTo>
                    <a:pt x="138" y="43"/>
                    <a:pt x="148" y="33"/>
                    <a:pt x="148" y="21"/>
                  </a:cubicBezTo>
                  <a:cubicBezTo>
                    <a:pt x="148" y="9"/>
                    <a:pt x="138" y="0"/>
                    <a:pt x="126" y="0"/>
                  </a:cubicBezTo>
                  <a:cubicBezTo>
                    <a:pt x="114" y="0"/>
                    <a:pt x="105" y="9"/>
                    <a:pt x="105" y="21"/>
                  </a:cubicBezTo>
                  <a:cubicBezTo>
                    <a:pt x="105" y="23"/>
                    <a:pt x="105" y="24"/>
                    <a:pt x="105" y="26"/>
                  </a:cubicBezTo>
                  <a:cubicBezTo>
                    <a:pt x="39" y="57"/>
                    <a:pt x="39" y="57"/>
                    <a:pt x="39" y="57"/>
                  </a:cubicBezTo>
                  <a:cubicBezTo>
                    <a:pt x="35" y="52"/>
                    <a:pt x="29" y="49"/>
                    <a:pt x="22" y="49"/>
                  </a:cubicBezTo>
                  <a:cubicBezTo>
                    <a:pt x="10" y="49"/>
                    <a:pt x="0" y="58"/>
                    <a:pt x="0" y="70"/>
                  </a:cubicBezTo>
                  <a:cubicBezTo>
                    <a:pt x="0" y="82"/>
                    <a:pt x="10" y="92"/>
                    <a:pt x="22" y="92"/>
                  </a:cubicBezTo>
                  <a:cubicBezTo>
                    <a:pt x="28" y="92"/>
                    <a:pt x="33" y="89"/>
                    <a:pt x="37" y="85"/>
                  </a:cubicBezTo>
                  <a:cubicBezTo>
                    <a:pt x="105" y="117"/>
                    <a:pt x="105" y="117"/>
                    <a:pt x="105" y="117"/>
                  </a:cubicBezTo>
                  <a:cubicBezTo>
                    <a:pt x="105" y="118"/>
                    <a:pt x="105" y="118"/>
                    <a:pt x="105" y="119"/>
                  </a:cubicBezTo>
                  <a:cubicBezTo>
                    <a:pt x="105" y="131"/>
                    <a:pt x="114" y="140"/>
                    <a:pt x="126" y="140"/>
                  </a:cubicBezTo>
                  <a:cubicBezTo>
                    <a:pt x="138" y="140"/>
                    <a:pt x="148" y="131"/>
                    <a:pt x="148" y="119"/>
                  </a:cubicBezTo>
                  <a:cubicBezTo>
                    <a:pt x="148" y="107"/>
                    <a:pt x="138" y="97"/>
                    <a:pt x="126" y="97"/>
                  </a:cubicBezTo>
                </a:path>
              </a:pathLst>
            </a:custGeom>
            <a:solidFill>
              <a:srgbClr val="8D8F8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36"/>
            <p:cNvSpPr/>
            <p:nvPr userDrawn="1"/>
          </p:nvSpPr>
          <p:spPr bwMode="gray">
            <a:xfrm>
              <a:off x="-1225" y="1829"/>
              <a:ext cx="1862" cy="132"/>
            </a:xfrm>
            <a:custGeom>
              <a:avLst/>
              <a:gdLst>
                <a:gd name="T0" fmla="*/ 0 w 1862"/>
                <a:gd name="T1" fmla="*/ 0 h 132"/>
                <a:gd name="T2" fmla="*/ 1862 w 1862"/>
                <a:gd name="T3" fmla="*/ 0 h 132"/>
                <a:gd name="T4" fmla="*/ 1862 w 1862"/>
                <a:gd name="T5" fmla="*/ 132 h 132"/>
                <a:gd name="T6" fmla="*/ 0 w 1862"/>
                <a:gd name="T7" fmla="*/ 132 h 132"/>
                <a:gd name="T8" fmla="*/ 0 w 1862"/>
                <a:gd name="T9" fmla="*/ 0 h 132"/>
                <a:gd name="T10" fmla="*/ 0 w 1862"/>
                <a:gd name="T11" fmla="*/ 0 h 132"/>
              </a:gdLst>
              <a:ahLst/>
              <a:cxnLst>
                <a:cxn ang="0">
                  <a:pos x="T0" y="T1"/>
                </a:cxn>
                <a:cxn ang="0">
                  <a:pos x="T2" y="T3"/>
                </a:cxn>
                <a:cxn ang="0">
                  <a:pos x="T4" y="T5"/>
                </a:cxn>
                <a:cxn ang="0">
                  <a:pos x="T6" y="T7"/>
                </a:cxn>
                <a:cxn ang="0">
                  <a:pos x="T8" y="T9"/>
                </a:cxn>
                <a:cxn ang="0">
                  <a:pos x="T10" y="T11"/>
                </a:cxn>
              </a:cxnLst>
              <a:rect l="0" t="0" r="r" b="b"/>
              <a:pathLst>
                <a:path w="1862" h="132">
                  <a:moveTo>
                    <a:pt x="0" y="0"/>
                  </a:moveTo>
                  <a:lnTo>
                    <a:pt x="1862" y="0"/>
                  </a:lnTo>
                  <a:lnTo>
                    <a:pt x="1862" y="132"/>
                  </a:lnTo>
                  <a:lnTo>
                    <a:pt x="0" y="132"/>
                  </a:lnTo>
                  <a:lnTo>
                    <a:pt x="0" y="0"/>
                  </a:lnTo>
                  <a:lnTo>
                    <a:pt x="0" y="0"/>
                  </a:lnTo>
                  <a:close/>
                </a:path>
              </a:pathLst>
            </a:custGeom>
            <a:solidFill>
              <a:srgbClr val="EE31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0" name="Rectangle 37"/>
            <p:cNvSpPr>
              <a:spLocks noChangeArrowheads="1"/>
            </p:cNvSpPr>
            <p:nvPr userDrawn="1"/>
          </p:nvSpPr>
          <p:spPr bwMode="gray">
            <a:xfrm>
              <a:off x="-1225" y="1958"/>
              <a:ext cx="10126" cy="21"/>
            </a:xfrm>
            <a:prstGeom prst="rect">
              <a:avLst/>
            </a:prstGeom>
            <a:solidFill>
              <a:srgbClr val="8D8F8E"/>
            </a:solidFill>
            <a:ln w="9525">
              <a:noFill/>
              <a:miter lim="800000"/>
            </a:ln>
          </p:spPr>
          <p:txBody>
            <a:bodyPr vert="horz" wrap="square" lIns="91440" tIns="45720" rIns="91440" bIns="45720" numCol="1" anchor="t" anchorCtr="0" compatLnSpc="1"/>
            <a:lstStyle/>
            <a:p>
              <a:endParaRPr lang="en-US"/>
            </a:p>
          </p:txBody>
        </p:sp>
      </p:grpSp>
      <p:sp>
        <p:nvSpPr>
          <p:cNvPr id="61" name="Title 1"/>
          <p:cNvSpPr>
            <a:spLocks noGrp="1"/>
          </p:cNvSpPr>
          <p:nvPr>
            <p:ph type="title" hasCustomPrompt="1"/>
          </p:nvPr>
        </p:nvSpPr>
        <p:spPr>
          <a:xfrm>
            <a:off x="6921407" y="961121"/>
            <a:ext cx="4556458" cy="808956"/>
          </a:xfrm>
          <a:prstGeom prst="rect">
            <a:avLst/>
          </a:prstGeom>
        </p:spPr>
        <p:txBody>
          <a:bodyPr lIns="0" tIns="0" rIns="0" bIns="0">
            <a:noAutofit/>
          </a:bodyPr>
          <a:lstStyle>
            <a:lvl1pPr algn="l">
              <a:defRPr sz="2800" cap="none"/>
            </a:lvl1pPr>
          </a:lstStyle>
          <a:p>
            <a:r>
              <a:rPr lang="en-US" dirty="0"/>
              <a:t>Click To Edit Product Text</a:t>
            </a:r>
            <a:endParaRPr lang="en-US" dirty="0"/>
          </a:p>
        </p:txBody>
      </p:sp>
      <p:cxnSp>
        <p:nvCxnSpPr>
          <p:cNvPr id="63" name="Straight Connector 62"/>
          <p:cNvCxnSpPr/>
          <p:nvPr userDrawn="1"/>
        </p:nvCxnSpPr>
        <p:spPr>
          <a:xfrm>
            <a:off x="6922008" y="1908190"/>
            <a:ext cx="4553712"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64" name="Picture Placeholder 186"/>
          <p:cNvSpPr>
            <a:spLocks noGrp="1"/>
          </p:cNvSpPr>
          <p:nvPr>
            <p:ph type="pic" sz="quarter" idx="15"/>
          </p:nvPr>
        </p:nvSpPr>
        <p:spPr>
          <a:xfrm>
            <a:off x="548640" y="556260"/>
            <a:ext cx="6048375" cy="5579363"/>
          </a:xfrm>
          <a:prstGeom prst="rect">
            <a:avLst/>
          </a:prstGeom>
        </p:spPr>
        <p:txBody>
          <a:bodyPr anchor="ctr"/>
          <a:lstStyle>
            <a:lvl1pPr marL="0" indent="0" algn="ctr">
              <a:buNone/>
              <a:defRPr sz="2400">
                <a:solidFill>
                  <a:schemeClr val="accent1"/>
                </a:solidFill>
              </a:defRPr>
            </a:lvl1pPr>
          </a:lstStyle>
          <a:p>
            <a:r>
              <a:rPr lang="zh-CN" altLang="en-US"/>
              <a:t>单击图标添加图片</a:t>
            </a:r>
            <a:endParaRPr lang="en-US" dirty="0"/>
          </a:p>
        </p:txBody>
      </p:sp>
      <p:sp>
        <p:nvSpPr>
          <p:cNvPr id="66" name="Content Placeholder 2"/>
          <p:cNvSpPr>
            <a:spLocks noGrp="1"/>
          </p:cNvSpPr>
          <p:nvPr>
            <p:ph sz="half" idx="1"/>
          </p:nvPr>
        </p:nvSpPr>
        <p:spPr bwMode="gray">
          <a:xfrm>
            <a:off x="6922008" y="2020824"/>
            <a:ext cx="4553712" cy="4114800"/>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rt Slide - No Background">
    <p:spTree>
      <p:nvGrpSpPr>
        <p:cNvPr id="1" name=""/>
        <p:cNvGrpSpPr/>
        <p:nvPr/>
      </p:nvGrpSpPr>
      <p:grpSpPr>
        <a:xfrm>
          <a:off x="0" y="0"/>
          <a:ext cx="0" cy="0"/>
          <a:chOff x="0" y="0"/>
          <a:chExt cx="0" cy="0"/>
        </a:xfrm>
      </p:grpSpPr>
      <p:sp>
        <p:nvSpPr>
          <p:cNvPr id="14" name="Footer Placeholder 13"/>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endParaRPr lang="en-US" dirty="0"/>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9" name="Chart Placeholder 2"/>
          <p:cNvSpPr>
            <a:spLocks noGrp="1"/>
          </p:cNvSpPr>
          <p:nvPr>
            <p:ph type="chart" sz="quarter" idx="10" hasCustomPrompt="1"/>
          </p:nvPr>
        </p:nvSpPr>
        <p:spPr bwMode="gray">
          <a:xfrm>
            <a:off x="548639" y="1179575"/>
            <a:ext cx="11073385" cy="5212835"/>
          </a:xfrm>
          <a:prstGeom prst="rect">
            <a:avLst/>
          </a:prstGeom>
        </p:spPr>
        <p:txBody>
          <a:bodyPr lIns="121899" tIns="853291" rIns="121899" bIns="60949" anchor="ctr" anchorCtr="0"/>
          <a:lstStyle>
            <a:lvl1pPr marL="0" indent="0" algn="ctr">
              <a:buFontTx/>
              <a:buNone/>
              <a:defRPr sz="2400" baseline="0">
                <a:solidFill>
                  <a:schemeClr val="bg2"/>
                </a:solidFill>
              </a:defRPr>
            </a:lvl1pPr>
          </a:lstStyle>
          <a:p>
            <a:r>
              <a:rPr lang="en-US" dirty="0"/>
              <a:t>Click icon to create chart</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hart Slide - With Background">
    <p:spTree>
      <p:nvGrpSpPr>
        <p:cNvPr id="1" name=""/>
        <p:cNvGrpSpPr/>
        <p:nvPr/>
      </p:nvGrpSpPr>
      <p:grpSpPr>
        <a:xfrm>
          <a:off x="0" y="0"/>
          <a:ext cx="0" cy="0"/>
          <a:chOff x="0" y="0"/>
          <a:chExt cx="0" cy="0"/>
        </a:xfrm>
      </p:grpSpPr>
      <p:sp>
        <p:nvSpPr>
          <p:cNvPr id="3" name="Chart Placeholder 2"/>
          <p:cNvSpPr>
            <a:spLocks noGrp="1"/>
          </p:cNvSpPr>
          <p:nvPr>
            <p:ph type="chart" sz="quarter" idx="10" hasCustomPrompt="1"/>
          </p:nvPr>
        </p:nvSpPr>
        <p:spPr bwMode="gray">
          <a:xfrm>
            <a:off x="548639" y="1179575"/>
            <a:ext cx="11073385" cy="5212835"/>
          </a:xfrm>
          <a:prstGeom prst="rect">
            <a:avLst/>
          </a:prstGeom>
        </p:spPr>
        <p:txBody>
          <a:bodyPr lIns="121899" tIns="853291" rIns="121899" bIns="60949" anchor="ctr" anchorCtr="0"/>
          <a:lstStyle>
            <a:lvl1pPr marL="0" indent="0" algn="ctr">
              <a:buFontTx/>
              <a:buNone/>
              <a:defRPr sz="2400" baseline="0">
                <a:solidFill>
                  <a:schemeClr val="bg2"/>
                </a:solidFill>
              </a:defRPr>
            </a:lvl1pPr>
          </a:lstStyle>
          <a:p>
            <a:r>
              <a:rPr lang="en-US" dirty="0"/>
              <a:t>Click icon to create chart</a:t>
            </a:r>
            <a:endParaRPr lang="en-US" dirty="0"/>
          </a:p>
        </p:txBody>
      </p:sp>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endParaRPr lang="en-US" dirty="0"/>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_Pictur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endParaRPr lang="en-US" dirty="0"/>
          </a:p>
        </p:txBody>
      </p:sp>
      <p:sp>
        <p:nvSpPr>
          <p:cNvPr id="62" name="Footer Placeholder 61"/>
          <p:cNvSpPr>
            <a:spLocks noGrp="1"/>
          </p:cNvSpPr>
          <p:nvPr>
            <p:ph type="ftr" sz="quarter" idx="10"/>
          </p:nvPr>
        </p:nvSpPr>
        <p:spPr>
          <a:xfrm>
            <a:off x="548640" y="6473952"/>
            <a:ext cx="3860800" cy="153888"/>
          </a:xfrm>
        </p:spPr>
        <p:txBody>
          <a:bodyPr lIns="0"/>
          <a:lstStyle>
            <a:lvl1pPr>
              <a:defRPr cap="none"/>
            </a:lvl1pPr>
          </a:lstStyle>
          <a:p>
            <a:endParaRPr lang="en-US" sz="1000" dirty="0">
              <a:solidFill>
                <a:srgbClr val="939598"/>
              </a:solidFill>
              <a:cs typeface="Arial" panose="020B0604020202020204" pitchFamily="34" charset="0"/>
            </a:endParaRP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endParaRPr lang="en-US" dirty="0"/>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zh-CN" altLang="en-US"/>
              <a:t>单击此处编辑母版文本样式</a:t>
            </a:r>
            <a:endParaRPr lang="zh-CN" altLang="en-US"/>
          </a:p>
          <a:p>
            <a:pPr lvl="1"/>
            <a:r>
              <a:rPr lang="zh-CN" altLang="en-US"/>
              <a:t>第二级</a:t>
            </a:r>
            <a:endParaRPr lang="zh-CN" altLang="en-US"/>
          </a:p>
        </p:txBody>
      </p: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
        <p:nvSpPr>
          <p:cNvPr id="66" name="Picture Placeholder 4"/>
          <p:cNvSpPr>
            <a:spLocks noGrp="1"/>
          </p:cNvSpPr>
          <p:nvPr>
            <p:ph type="pic" sz="quarter" idx="12"/>
          </p:nvPr>
        </p:nvSpPr>
        <p:spPr>
          <a:xfrm>
            <a:off x="9815120" y="3464892"/>
            <a:ext cx="1200544" cy="1199183"/>
          </a:xfrm>
          <a:prstGeom prst="rect">
            <a:avLst/>
          </a:prstGeom>
          <a:ln w="38100">
            <a:noFill/>
          </a:ln>
          <a:effectLst/>
        </p:spPr>
        <p:txBody>
          <a:bodyPr/>
          <a:lstStyle>
            <a:lvl1pPr>
              <a:defRPr sz="1000"/>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a:ln>
                  <a:noFill/>
                </a:ln>
                <a:solidFill>
                  <a:sysClr val="windowText" lastClr="000000"/>
                </a:solidFill>
                <a:effectLst/>
                <a:uLnTx/>
                <a:uFillTx/>
              </a:rPr>
              <a:t>单击图标添加图片</a:t>
            </a:r>
            <a:endParaRPr kumimoji="0" lang="en-US" sz="1800" b="0" i="0" u="none" strike="noStrike" kern="0" cap="none" spc="0" normalizeH="0" baseline="0" noProof="0" dirty="0">
              <a:ln>
                <a:noFill/>
              </a:ln>
              <a:solidFill>
                <a:sysClr val="windowText" lastClr="000000"/>
              </a:solidFill>
              <a:effectLst/>
              <a:uLnTx/>
              <a:uFillTx/>
            </a:endParaRPr>
          </a:p>
        </p:txBody>
      </p:sp>
      <p:sp>
        <p:nvSpPr>
          <p:cNvPr id="67" name="Text Placeholder 17"/>
          <p:cNvSpPr>
            <a:spLocks noGrp="1"/>
          </p:cNvSpPr>
          <p:nvPr>
            <p:ph type="body" sz="quarter" idx="13" hasCustomPrompt="1"/>
          </p:nvPr>
        </p:nvSpPr>
        <p:spPr>
          <a:xfrm>
            <a:off x="9158288" y="4770438"/>
            <a:ext cx="1689100" cy="198437"/>
          </a:xfrm>
          <a:prstGeom prst="rect">
            <a:avLst/>
          </a:prstGeom>
        </p:spPr>
        <p:txBody>
          <a:bodyPr lIns="0" tIns="45720" rIns="45720"/>
          <a:lstStyle>
            <a:lvl1pPr marL="0" indent="0" algn="r">
              <a:buFontTx/>
              <a:buNone/>
              <a:defRPr sz="1100"/>
            </a:lvl1pPr>
            <a:lvl2pPr marL="341630" indent="0" algn="r">
              <a:buFontTx/>
              <a:buNone/>
              <a:defRPr sz="1100"/>
            </a:lvl2pPr>
            <a:lvl3pPr marL="679450" indent="0" algn="r">
              <a:buFontTx/>
              <a:buNone/>
              <a:defRPr sz="1100"/>
            </a:lvl3pPr>
            <a:lvl4pPr marL="966470" indent="0" algn="r">
              <a:buFontTx/>
              <a:buNone/>
              <a:defRPr sz="1100"/>
            </a:lvl4pPr>
            <a:lvl5pPr marL="1146175" indent="0" algn="r">
              <a:buFontTx/>
              <a:buNone/>
              <a:defRPr sz="1100"/>
            </a:lvl5p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ysClr val="windowText" lastClr="000000"/>
                </a:solidFill>
                <a:effectLst/>
                <a:uLnTx/>
                <a:uFillTx/>
              </a:rPr>
              <a:t>@</a:t>
            </a:r>
            <a:r>
              <a:rPr kumimoji="0" lang="en-US" sz="1100" b="0" i="0" u="none" strike="noStrike" kern="0" cap="none" spc="0" normalizeH="0" baseline="0" noProof="0" dirty="0" err="1">
                <a:ln>
                  <a:noFill/>
                </a:ln>
                <a:solidFill>
                  <a:sysClr val="windowText" lastClr="000000"/>
                </a:solidFill>
                <a:effectLst/>
                <a:uLnTx/>
                <a:uFillTx/>
              </a:rPr>
              <a:t>twitterhandle</a:t>
            </a:r>
            <a:endParaRPr kumimoji="0" lang="en-US" sz="1100" b="0" i="0" u="none" strike="noStrike" kern="0" cap="none" spc="0" normalizeH="0" baseline="0" noProof="0" dirty="0">
              <a:ln>
                <a:noFill/>
              </a:ln>
              <a:solidFill>
                <a:sysClr val="windowText" lastClr="000000"/>
              </a:solidFill>
              <a:effectLst/>
              <a:uLnTx/>
              <a:uFillTx/>
            </a:endParaRPr>
          </a:p>
        </p:txBody>
      </p:sp>
      <p:grpSp>
        <p:nvGrpSpPr>
          <p:cNvPr id="68" name="Group 67"/>
          <p:cNvGrpSpPr/>
          <p:nvPr userDrawn="1"/>
        </p:nvGrpSpPr>
        <p:grpSpPr>
          <a:xfrm>
            <a:off x="9815120" y="4664439"/>
            <a:ext cx="1200544" cy="305126"/>
            <a:chOff x="9815120" y="4664439"/>
            <a:chExt cx="1200544" cy="305126"/>
          </a:xfrm>
          <a:solidFill>
            <a:srgbClr val="4AC0E0"/>
          </a:solidFill>
        </p:grpSpPr>
        <p:sp>
          <p:nvSpPr>
            <p:cNvPr id="69" name="Rectangle 68"/>
            <p:cNvSpPr/>
            <p:nvPr userDrawn="1"/>
          </p:nvSpPr>
          <p:spPr bwMode="black">
            <a:xfrm>
              <a:off x="9815120" y="4664439"/>
              <a:ext cx="1200544" cy="106726"/>
            </a:xfrm>
            <a:prstGeom prst="rect">
              <a:avLst/>
            </a:prstGeom>
            <a:grp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Arial" panose="020B0604020202020204"/>
                <a:ea typeface="+mn-ea"/>
                <a:cs typeface="+mn-cs"/>
              </a:endParaRPr>
            </a:p>
          </p:txBody>
        </p:sp>
        <p:sp>
          <p:nvSpPr>
            <p:cNvPr id="70" name="Rectangle 45"/>
            <p:cNvSpPr/>
            <p:nvPr userDrawn="1"/>
          </p:nvSpPr>
          <p:spPr bwMode="black">
            <a:xfrm>
              <a:off x="10853530" y="4771165"/>
              <a:ext cx="162133" cy="198400"/>
            </a:xfrm>
            <a:custGeom>
              <a:avLst/>
              <a:gdLst>
                <a:gd name="connsiteX0" fmla="*/ 0 w 1200544"/>
                <a:gd name="connsiteY0" fmla="*/ 0 h 106726"/>
                <a:gd name="connsiteX1" fmla="*/ 1200544 w 1200544"/>
                <a:gd name="connsiteY1" fmla="*/ 0 h 106726"/>
                <a:gd name="connsiteX2" fmla="*/ 1200544 w 1200544"/>
                <a:gd name="connsiteY2" fmla="*/ 106726 h 106726"/>
                <a:gd name="connsiteX3" fmla="*/ 0 w 1200544"/>
                <a:gd name="connsiteY3" fmla="*/ 106726 h 106726"/>
                <a:gd name="connsiteX4" fmla="*/ 0 w 1200544"/>
                <a:gd name="connsiteY4" fmla="*/ 0 h 106726"/>
                <a:gd name="connsiteX0-1" fmla="*/ 0 w 1200544"/>
                <a:gd name="connsiteY0-2" fmla="*/ 0 h 106726"/>
                <a:gd name="connsiteX1-3" fmla="*/ 1200544 w 1200544"/>
                <a:gd name="connsiteY1-4" fmla="*/ 0 h 106726"/>
                <a:gd name="connsiteX2-5" fmla="*/ 0 w 1200544"/>
                <a:gd name="connsiteY2-6" fmla="*/ 106726 h 106726"/>
                <a:gd name="connsiteX3-7" fmla="*/ 0 w 1200544"/>
                <a:gd name="connsiteY3-8" fmla="*/ 0 h 106726"/>
              </a:gdLst>
              <a:ahLst/>
              <a:cxnLst>
                <a:cxn ang="0">
                  <a:pos x="connsiteX0-1" y="connsiteY0-2"/>
                </a:cxn>
                <a:cxn ang="0">
                  <a:pos x="connsiteX1-3" y="connsiteY1-4"/>
                </a:cxn>
                <a:cxn ang="0">
                  <a:pos x="connsiteX2-5" y="connsiteY2-6"/>
                </a:cxn>
                <a:cxn ang="0">
                  <a:pos x="connsiteX3-7" y="connsiteY3-8"/>
                </a:cxn>
              </a:cxnLst>
              <a:rect l="l" t="t" r="r" b="b"/>
              <a:pathLst>
                <a:path w="1200544" h="106726">
                  <a:moveTo>
                    <a:pt x="0" y="0"/>
                  </a:moveTo>
                  <a:lnTo>
                    <a:pt x="1200544" y="0"/>
                  </a:lnTo>
                  <a:lnTo>
                    <a:pt x="0" y="106726"/>
                  </a:lnTo>
                  <a:lnTo>
                    <a:pt x="0" y="0"/>
                  </a:lnTo>
                  <a:close/>
                </a:path>
              </a:pathLst>
            </a:custGeom>
            <a:grp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Arial" panose="020B0604020202020204"/>
                <a:ea typeface="+mn-ea"/>
                <a:cs typeface="+mn-cs"/>
              </a:endParaRPr>
            </a:p>
          </p:txBody>
        </p:sp>
      </p:grpSp>
      <p:sp>
        <p:nvSpPr>
          <p:cNvPr id="54" name="Rectangle 53"/>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hart Slide - With Background &amp; Shelf">
    <p:spTree>
      <p:nvGrpSpPr>
        <p:cNvPr id="1" name=""/>
        <p:cNvGrpSpPr/>
        <p:nvPr/>
      </p:nvGrpSpPr>
      <p:grpSpPr>
        <a:xfrm>
          <a:off x="0" y="0"/>
          <a:ext cx="0" cy="0"/>
          <a:chOff x="0" y="0"/>
          <a:chExt cx="0" cy="0"/>
        </a:xfrm>
      </p:grpSpPr>
      <p:sp>
        <p:nvSpPr>
          <p:cNvPr id="12" name="Rectangle 11"/>
          <p:cNvSpPr/>
          <p:nvPr userDrawn="1"/>
        </p:nvSpPr>
        <p:spPr>
          <a:xfrm>
            <a:off x="0" y="4639112"/>
            <a:ext cx="12188825" cy="2219160"/>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hart Placeholder 2"/>
          <p:cNvSpPr>
            <a:spLocks noGrp="1"/>
          </p:cNvSpPr>
          <p:nvPr>
            <p:ph type="chart" sz="quarter" idx="10" hasCustomPrompt="1"/>
          </p:nvPr>
        </p:nvSpPr>
        <p:spPr bwMode="gray">
          <a:xfrm>
            <a:off x="548639" y="1179576"/>
            <a:ext cx="11073385" cy="5209682"/>
          </a:xfrm>
          <a:prstGeom prst="rect">
            <a:avLst/>
          </a:prstGeom>
        </p:spPr>
        <p:txBody>
          <a:bodyPr lIns="121899" tIns="853291" rIns="121899" bIns="60949" anchor="ctr" anchorCtr="0"/>
          <a:lstStyle>
            <a:lvl1pPr marL="0" indent="0" algn="ctr">
              <a:buFontTx/>
              <a:buNone/>
              <a:defRPr sz="2400" baseline="0">
                <a:solidFill>
                  <a:schemeClr val="bg2"/>
                </a:solidFill>
              </a:defRPr>
            </a:lvl1pPr>
          </a:lstStyle>
          <a:p>
            <a:r>
              <a:rPr lang="en-US" dirty="0"/>
              <a:t>Click icon to create chart</a:t>
            </a:r>
            <a:endParaRPr lang="en-US" dirty="0"/>
          </a:p>
        </p:txBody>
      </p:sp>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endParaRPr lang="en-US" dirty="0"/>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Slide - No Backgroun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Slide - With Backgroun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49" name="Picture 4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grpSp>
        <p:nvGrpSpPr>
          <p:cNvPr id="4" name="Group 3"/>
          <p:cNvGrpSpPr/>
          <p:nvPr userDrawn="1"/>
        </p:nvGrpSpPr>
        <p:grpSpPr bwMode="gray">
          <a:xfrm>
            <a:off x="1828170" y="1519963"/>
            <a:ext cx="8535661" cy="4341742"/>
            <a:chOff x="1828170" y="1258957"/>
            <a:chExt cx="8535661" cy="4341742"/>
          </a:xfrm>
          <a:solidFill>
            <a:schemeClr val="bg1">
              <a:lumMod val="85000"/>
            </a:schemeClr>
          </a:solidFill>
        </p:grpSpPr>
        <p:sp>
          <p:nvSpPr>
            <p:cNvPr id="5" name="Freeform 9"/>
            <p:cNvSpPr/>
            <p:nvPr userDrawn="1"/>
          </p:nvSpPr>
          <p:spPr bwMode="gray">
            <a:xfrm>
              <a:off x="5610226" y="4994274"/>
              <a:ext cx="974725" cy="606425"/>
            </a:xfrm>
            <a:custGeom>
              <a:avLst/>
              <a:gdLst>
                <a:gd name="T0" fmla="*/ 122 w 257"/>
                <a:gd name="T1" fmla="*/ 155 h 159"/>
                <a:gd name="T2" fmla="*/ 4 w 257"/>
                <a:gd name="T3" fmla="*/ 12 h 159"/>
                <a:gd name="T4" fmla="*/ 10 w 257"/>
                <a:gd name="T5" fmla="*/ 0 h 159"/>
                <a:gd name="T6" fmla="*/ 247 w 257"/>
                <a:gd name="T7" fmla="*/ 0 h 159"/>
                <a:gd name="T8" fmla="*/ 253 w 257"/>
                <a:gd name="T9" fmla="*/ 12 h 159"/>
                <a:gd name="T10" fmla="*/ 134 w 257"/>
                <a:gd name="T11" fmla="*/ 155 h 159"/>
                <a:gd name="T12" fmla="*/ 122 w 257"/>
                <a:gd name="T13" fmla="*/ 155 h 159"/>
              </a:gdLst>
              <a:ahLst/>
              <a:cxnLst>
                <a:cxn ang="0">
                  <a:pos x="T0" y="T1"/>
                </a:cxn>
                <a:cxn ang="0">
                  <a:pos x="T2" y="T3"/>
                </a:cxn>
                <a:cxn ang="0">
                  <a:pos x="T4" y="T5"/>
                </a:cxn>
                <a:cxn ang="0">
                  <a:pos x="T6" y="T7"/>
                </a:cxn>
                <a:cxn ang="0">
                  <a:pos x="T8" y="T9"/>
                </a:cxn>
                <a:cxn ang="0">
                  <a:pos x="T10" y="T11"/>
                </a:cxn>
                <a:cxn ang="0">
                  <a:pos x="T12" y="T13"/>
                </a:cxn>
              </a:cxnLst>
              <a:rect l="0" t="0" r="r" b="b"/>
              <a:pathLst>
                <a:path w="257" h="159">
                  <a:moveTo>
                    <a:pt x="122" y="155"/>
                  </a:moveTo>
                  <a:cubicBezTo>
                    <a:pt x="4" y="12"/>
                    <a:pt x="4" y="12"/>
                    <a:pt x="4" y="12"/>
                  </a:cubicBezTo>
                  <a:cubicBezTo>
                    <a:pt x="0" y="7"/>
                    <a:pt x="3" y="0"/>
                    <a:pt x="10" y="0"/>
                  </a:cubicBezTo>
                  <a:cubicBezTo>
                    <a:pt x="247" y="0"/>
                    <a:pt x="247" y="0"/>
                    <a:pt x="247" y="0"/>
                  </a:cubicBezTo>
                  <a:cubicBezTo>
                    <a:pt x="253" y="0"/>
                    <a:pt x="257" y="7"/>
                    <a:pt x="253" y="12"/>
                  </a:cubicBezTo>
                  <a:cubicBezTo>
                    <a:pt x="134" y="155"/>
                    <a:pt x="134" y="155"/>
                    <a:pt x="134" y="155"/>
                  </a:cubicBezTo>
                  <a:cubicBezTo>
                    <a:pt x="131" y="159"/>
                    <a:pt x="125" y="159"/>
                    <a:pt x="122"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Rounded Rectangle 7"/>
            <p:cNvSpPr/>
            <p:nvPr userDrawn="1"/>
          </p:nvSpPr>
          <p:spPr bwMode="gray">
            <a:xfrm>
              <a:off x="1828170" y="1258957"/>
              <a:ext cx="8535661" cy="3893151"/>
            </a:xfrm>
            <a:prstGeom prst="roundRect">
              <a:avLst>
                <a:gd name="adj" fmla="val 543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sp>
        <p:nvSpPr>
          <p:cNvPr id="2" name="Rectangle 1"/>
          <p:cNvSpPr/>
          <p:nvPr userDrawn="1"/>
        </p:nvSpPr>
        <p:spPr>
          <a:xfrm>
            <a:off x="0" y="893"/>
            <a:ext cx="12188825" cy="6857107"/>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userDrawn="1"/>
        </p:nvGrpSpPr>
        <p:grpSpPr bwMode="gray">
          <a:xfrm>
            <a:off x="5853433" y="1260545"/>
            <a:ext cx="485134" cy="485134"/>
            <a:chOff x="5853433" y="734066"/>
            <a:chExt cx="485134" cy="485134"/>
          </a:xfrm>
        </p:grpSpPr>
        <p:sp>
          <p:nvSpPr>
            <p:cNvPr id="10" name="Oval 9"/>
            <p:cNvSpPr/>
            <p:nvPr userDrawn="1"/>
          </p:nvSpPr>
          <p:spPr bwMode="gray">
            <a:xfrm>
              <a:off x="5886450" y="767634"/>
              <a:ext cx="419098" cy="4190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11" name="Freeform 9"/>
            <p:cNvSpPr>
              <a:spLocks noEditPoints="1"/>
            </p:cNvSpPr>
            <p:nvPr userDrawn="1"/>
          </p:nvSpPr>
          <p:spPr bwMode="gray">
            <a:xfrm>
              <a:off x="5853433" y="734066"/>
              <a:ext cx="485134" cy="48513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189 w 412"/>
                <a:gd name="T21" fmla="*/ 262 h 412"/>
                <a:gd name="T22" fmla="*/ 125 w 412"/>
                <a:gd name="T23" fmla="*/ 262 h 412"/>
                <a:gd name="T24" fmla="*/ 125 w 412"/>
                <a:gd name="T25" fmla="*/ 216 h 412"/>
                <a:gd name="T26" fmla="*/ 130 w 412"/>
                <a:gd name="T27" fmla="*/ 172 h 412"/>
                <a:gd name="T28" fmla="*/ 148 w 412"/>
                <a:gd name="T29" fmla="*/ 143 h 412"/>
                <a:gd name="T30" fmla="*/ 182 w 412"/>
                <a:gd name="T31" fmla="*/ 123 h 412"/>
                <a:gd name="T32" fmla="*/ 194 w 412"/>
                <a:gd name="T33" fmla="*/ 150 h 412"/>
                <a:gd name="T34" fmla="*/ 167 w 412"/>
                <a:gd name="T35" fmla="*/ 167 h 412"/>
                <a:gd name="T36" fmla="*/ 158 w 412"/>
                <a:gd name="T37" fmla="*/ 198 h 412"/>
                <a:gd name="T38" fmla="*/ 189 w 412"/>
                <a:gd name="T39" fmla="*/ 198 h 412"/>
                <a:gd name="T40" fmla="*/ 189 w 412"/>
                <a:gd name="T41" fmla="*/ 262 h 412"/>
                <a:gd name="T42" fmla="*/ 278 w 412"/>
                <a:gd name="T43" fmla="*/ 262 h 412"/>
                <a:gd name="T44" fmla="*/ 214 w 412"/>
                <a:gd name="T45" fmla="*/ 262 h 412"/>
                <a:gd name="T46" fmla="*/ 214 w 412"/>
                <a:gd name="T47" fmla="*/ 216 h 412"/>
                <a:gd name="T48" fmla="*/ 219 w 412"/>
                <a:gd name="T49" fmla="*/ 172 h 412"/>
                <a:gd name="T50" fmla="*/ 237 w 412"/>
                <a:gd name="T51" fmla="*/ 143 h 412"/>
                <a:gd name="T52" fmla="*/ 270 w 412"/>
                <a:gd name="T53" fmla="*/ 123 h 412"/>
                <a:gd name="T54" fmla="*/ 283 w 412"/>
                <a:gd name="T55" fmla="*/ 150 h 412"/>
                <a:gd name="T56" fmla="*/ 255 w 412"/>
                <a:gd name="T57" fmla="*/ 167 h 412"/>
                <a:gd name="T58" fmla="*/ 247 w 412"/>
                <a:gd name="T59" fmla="*/ 198 h 412"/>
                <a:gd name="T60" fmla="*/ 278 w 412"/>
                <a:gd name="T61" fmla="*/ 198 h 412"/>
                <a:gd name="T62" fmla="*/ 278 w 412"/>
                <a:gd name="T63" fmla="*/ 2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2" h="412">
                  <a:moveTo>
                    <a:pt x="206" y="0"/>
                  </a:moveTo>
                  <a:cubicBezTo>
                    <a:pt x="92" y="0"/>
                    <a:pt x="0" y="93"/>
                    <a:pt x="0" y="206"/>
                  </a:cubicBezTo>
                  <a:cubicBezTo>
                    <a:pt x="0" y="320"/>
                    <a:pt x="92" y="412"/>
                    <a:pt x="206" y="412"/>
                  </a:cubicBezTo>
                  <a:cubicBezTo>
                    <a:pt x="320" y="412"/>
                    <a:pt x="412" y="320"/>
                    <a:pt x="412" y="206"/>
                  </a:cubicBezTo>
                  <a:cubicBezTo>
                    <a:pt x="412" y="93"/>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189" y="262"/>
                  </a:moveTo>
                  <a:cubicBezTo>
                    <a:pt x="125" y="262"/>
                    <a:pt x="125" y="262"/>
                    <a:pt x="125" y="262"/>
                  </a:cubicBezTo>
                  <a:cubicBezTo>
                    <a:pt x="125" y="216"/>
                    <a:pt x="125" y="216"/>
                    <a:pt x="125" y="216"/>
                  </a:cubicBezTo>
                  <a:cubicBezTo>
                    <a:pt x="125" y="197"/>
                    <a:pt x="127" y="183"/>
                    <a:pt x="130" y="172"/>
                  </a:cubicBezTo>
                  <a:cubicBezTo>
                    <a:pt x="133" y="161"/>
                    <a:pt x="139" y="152"/>
                    <a:pt x="148" y="143"/>
                  </a:cubicBezTo>
                  <a:cubicBezTo>
                    <a:pt x="157" y="135"/>
                    <a:pt x="168" y="128"/>
                    <a:pt x="182" y="123"/>
                  </a:cubicBezTo>
                  <a:cubicBezTo>
                    <a:pt x="194" y="150"/>
                    <a:pt x="194" y="150"/>
                    <a:pt x="194" y="150"/>
                  </a:cubicBezTo>
                  <a:cubicBezTo>
                    <a:pt x="182" y="154"/>
                    <a:pt x="172" y="160"/>
                    <a:pt x="167" y="167"/>
                  </a:cubicBezTo>
                  <a:cubicBezTo>
                    <a:pt x="161" y="175"/>
                    <a:pt x="158" y="185"/>
                    <a:pt x="158" y="198"/>
                  </a:cubicBezTo>
                  <a:cubicBezTo>
                    <a:pt x="189" y="198"/>
                    <a:pt x="189" y="198"/>
                    <a:pt x="189" y="198"/>
                  </a:cubicBezTo>
                  <a:lnTo>
                    <a:pt x="189" y="262"/>
                  </a:lnTo>
                  <a:close/>
                  <a:moveTo>
                    <a:pt x="278" y="262"/>
                  </a:moveTo>
                  <a:cubicBezTo>
                    <a:pt x="214" y="262"/>
                    <a:pt x="214" y="262"/>
                    <a:pt x="214" y="262"/>
                  </a:cubicBezTo>
                  <a:cubicBezTo>
                    <a:pt x="214" y="216"/>
                    <a:pt x="214" y="216"/>
                    <a:pt x="214" y="216"/>
                  </a:cubicBezTo>
                  <a:cubicBezTo>
                    <a:pt x="214" y="197"/>
                    <a:pt x="215" y="182"/>
                    <a:pt x="219" y="172"/>
                  </a:cubicBezTo>
                  <a:cubicBezTo>
                    <a:pt x="222" y="161"/>
                    <a:pt x="228" y="152"/>
                    <a:pt x="237" y="143"/>
                  </a:cubicBezTo>
                  <a:cubicBezTo>
                    <a:pt x="246" y="135"/>
                    <a:pt x="257" y="128"/>
                    <a:pt x="270" y="123"/>
                  </a:cubicBezTo>
                  <a:cubicBezTo>
                    <a:pt x="283" y="150"/>
                    <a:pt x="283" y="150"/>
                    <a:pt x="283" y="150"/>
                  </a:cubicBezTo>
                  <a:cubicBezTo>
                    <a:pt x="270" y="154"/>
                    <a:pt x="261" y="160"/>
                    <a:pt x="255" y="167"/>
                  </a:cubicBezTo>
                  <a:cubicBezTo>
                    <a:pt x="250" y="175"/>
                    <a:pt x="247" y="185"/>
                    <a:pt x="247" y="198"/>
                  </a:cubicBezTo>
                  <a:cubicBezTo>
                    <a:pt x="278" y="198"/>
                    <a:pt x="278" y="198"/>
                    <a:pt x="278" y="198"/>
                  </a:cubicBezTo>
                  <a:lnTo>
                    <a:pt x="278" y="262"/>
                  </a:lnTo>
                  <a:close/>
                </a:path>
              </a:pathLst>
            </a:custGeom>
            <a:solidFill>
              <a:schemeClr val="bg1"/>
            </a:solidFill>
            <a:ln>
              <a:noFill/>
            </a:ln>
          </p:spPr>
          <p:txBody>
            <a:bodyPr vert="horz" wrap="square" lIns="91440" tIns="45720" rIns="91440" bIns="45720" numCol="1" anchor="t" anchorCtr="0" compatLnSpc="1"/>
            <a:lstStyle/>
            <a:p>
              <a:endParaRPr lang="en-US"/>
            </a:p>
          </p:txBody>
        </p:sp>
      </p:grpSp>
      <p:cxnSp>
        <p:nvCxnSpPr>
          <p:cNvPr id="12" name="Straight Connector 11"/>
          <p:cNvCxnSpPr/>
          <p:nvPr userDrawn="1"/>
        </p:nvCxnSpPr>
        <p:spPr>
          <a:xfrm>
            <a:off x="2795848" y="4437853"/>
            <a:ext cx="6600305"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userDrawn="1"/>
        </p:nvGrpSpPr>
        <p:grpSpPr>
          <a:xfrm>
            <a:off x="3619912" y="4738254"/>
            <a:ext cx="4952177" cy="283924"/>
            <a:chOff x="587076" y="4891945"/>
            <a:chExt cx="6379553" cy="365760"/>
          </a:xfrm>
        </p:grpSpPr>
        <p:pic>
          <p:nvPicPr>
            <p:cNvPr id="14" name="Picture 2" descr="C:\Users\kathyp\Documents\00_Brand-Resources\Multimode Elements\Multimode Icons\PNG\Multimode-Icon_HANG.png"/>
            <p:cNvPicPr>
              <a:picLocks noChangeAspect="1" noChangeArrowheads="1"/>
            </p:cNvPicPr>
            <p:nvPr userDrawn="1"/>
          </p:nvPicPr>
          <p:blipFill>
            <a:blip r:embed="rId3" cstate="screen"/>
            <a:srcRect/>
            <a:stretch>
              <a:fillRect/>
            </a:stretch>
          </p:blipFill>
          <p:spPr bwMode="auto">
            <a:xfrm>
              <a:off x="58707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kathyp\Documents\00_Brand-Resources\Multimode Elements\Multimode Icons\PNG\Multimode-Icon_HOLD.png"/>
            <p:cNvPicPr>
              <a:picLocks noChangeAspect="1" noChangeArrowheads="1"/>
            </p:cNvPicPr>
            <p:nvPr userDrawn="1"/>
          </p:nvPicPr>
          <p:blipFill>
            <a:blip r:embed="rId4" cstate="screen"/>
            <a:srcRect/>
            <a:stretch>
              <a:fillRect/>
            </a:stretch>
          </p:blipFill>
          <p:spPr bwMode="auto">
            <a:xfrm>
              <a:off x="1300860"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C:\Users\kathyp\Documents\00_Brand-Resources\Multimode Elements\Multimode Icons\PNG\Multimode-Icon_LAPTOP.png"/>
            <p:cNvPicPr>
              <a:picLocks noChangeAspect="1" noChangeArrowheads="1"/>
            </p:cNvPicPr>
            <p:nvPr userDrawn="1"/>
          </p:nvPicPr>
          <p:blipFill>
            <a:blip r:embed="rId5" cstate="screen"/>
            <a:srcRect/>
            <a:stretch>
              <a:fillRect/>
            </a:stretch>
          </p:blipFill>
          <p:spPr bwMode="auto">
            <a:xfrm>
              <a:off x="1658247"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C:\Users\kathyp\Documents\00_Brand-Resources\Multimode Elements\Multimode Icons\PNG\Multimode-Icon_STAND.png"/>
            <p:cNvPicPr>
              <a:picLocks noChangeAspect="1" noChangeArrowheads="1"/>
            </p:cNvPicPr>
            <p:nvPr userDrawn="1"/>
          </p:nvPicPr>
          <p:blipFill>
            <a:blip r:embed="rId6" cstate="screen"/>
            <a:srcRect/>
            <a:stretch>
              <a:fillRect/>
            </a:stretch>
          </p:blipFill>
          <p:spPr bwMode="auto">
            <a:xfrm>
              <a:off x="272842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C:\Users\kathyp\Documents\00_Brand-Resources\Multimode Elements\Multimode Icons\PNG\Multimode-Icon_STAND-Tablet.png"/>
            <p:cNvPicPr>
              <a:picLocks noChangeAspect="1" noChangeArrowheads="1"/>
            </p:cNvPicPr>
            <p:nvPr userDrawn="1"/>
          </p:nvPicPr>
          <p:blipFill>
            <a:blip r:embed="rId7" cstate="screen"/>
            <a:srcRect/>
            <a:stretch>
              <a:fillRect/>
            </a:stretch>
          </p:blipFill>
          <p:spPr bwMode="auto">
            <a:xfrm>
              <a:off x="3442212"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7" descr="C:\Users\kathyp\Documents\00_Brand-Resources\Multimode Elements\Multimode Icons\PNG\Multimode-Icon_TABLE.png"/>
            <p:cNvPicPr>
              <a:picLocks noChangeAspect="1" noChangeArrowheads="1"/>
            </p:cNvPicPr>
            <p:nvPr userDrawn="1"/>
          </p:nvPicPr>
          <p:blipFill>
            <a:blip r:embed="rId8" cstate="screen"/>
            <a:srcRect/>
            <a:stretch>
              <a:fillRect/>
            </a:stretch>
          </p:blipFill>
          <p:spPr bwMode="auto">
            <a:xfrm>
              <a:off x="3799599"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C:\Users\kathyp\Documents\00_Brand-Resources\Multimode Elements\Multimode Icons\PNG\Multimode-Icon_TABLET.png"/>
            <p:cNvPicPr>
              <a:picLocks noChangeAspect="1" noChangeArrowheads="1"/>
            </p:cNvPicPr>
            <p:nvPr userDrawn="1"/>
          </p:nvPicPr>
          <p:blipFill>
            <a:blip r:embed="rId9" cstate="screen"/>
            <a:srcRect/>
            <a:stretch>
              <a:fillRect/>
            </a:stretch>
          </p:blipFill>
          <p:spPr bwMode="auto">
            <a:xfrm>
              <a:off x="415698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9" descr="C:\Users\kathyp\Documents\00_Brand-Resources\Multimode Elements\Multimode Icons\PNG\Multimode-Icon_TENT.png"/>
            <p:cNvPicPr>
              <a:picLocks noChangeAspect="1" noChangeArrowheads="1"/>
            </p:cNvPicPr>
            <p:nvPr userDrawn="1"/>
          </p:nvPicPr>
          <p:blipFill>
            <a:blip r:embed="rId10" cstate="screen"/>
            <a:srcRect/>
            <a:stretch>
              <a:fillRect/>
            </a:stretch>
          </p:blipFill>
          <p:spPr bwMode="auto">
            <a:xfrm>
              <a:off x="5583564"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0" descr="C:\Users\kathyp\Documents\00_Brand-Resources\Multimode Elements\Multimode Icons\PNG\Multimode-Icon_TILT.png"/>
            <p:cNvPicPr>
              <a:picLocks noChangeAspect="1" noChangeArrowheads="1"/>
            </p:cNvPicPr>
            <p:nvPr userDrawn="1"/>
          </p:nvPicPr>
          <p:blipFill>
            <a:blip r:embed="rId11" cstate="screen"/>
            <a:srcRect/>
            <a:stretch>
              <a:fillRect/>
            </a:stretch>
          </p:blipFill>
          <p:spPr bwMode="auto">
            <a:xfrm>
              <a:off x="629734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1" descr="C:\Users\kathyp\Documents\00_Brand-Resources\Multimode Elements\Multimode Icons\PNG\Multimode-Icon_TV.png"/>
            <p:cNvPicPr>
              <a:picLocks noChangeAspect="1" noChangeArrowheads="1"/>
            </p:cNvPicPr>
            <p:nvPr userDrawn="1"/>
          </p:nvPicPr>
          <p:blipFill>
            <a:blip r:embed="rId12" cstate="screen"/>
            <a:srcRect/>
            <a:stretch>
              <a:fillRect/>
            </a:stretch>
          </p:blipFill>
          <p:spPr bwMode="auto">
            <a:xfrm>
              <a:off x="6654743" y="4917112"/>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175"/>
            <p:cNvGrpSpPr/>
            <p:nvPr userDrawn="1"/>
          </p:nvGrpSpPr>
          <p:grpSpPr>
            <a:xfrm>
              <a:off x="2015634" y="4917112"/>
              <a:ext cx="310896" cy="310896"/>
              <a:chOff x="2024598" y="5468108"/>
              <a:chExt cx="310896" cy="310896"/>
            </a:xfrm>
          </p:grpSpPr>
          <p:sp>
            <p:nvSpPr>
              <p:cNvPr id="46" name="Oval 45"/>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7" name="Picture 46"/>
              <p:cNvPicPr>
                <a:picLocks noChangeAspect="1"/>
              </p:cNvPicPr>
              <p:nvPr userDrawn="1"/>
            </p:nvPicPr>
            <p:blipFill>
              <a:blip r:embed="rId13" cstate="screen"/>
              <a:stretch>
                <a:fillRect/>
              </a:stretch>
            </p:blipFill>
            <p:spPr>
              <a:xfrm>
                <a:off x="2118814" y="5509256"/>
                <a:ext cx="122464" cy="228600"/>
              </a:xfrm>
              <a:prstGeom prst="rect">
                <a:avLst/>
              </a:prstGeom>
            </p:spPr>
          </p:pic>
        </p:grpSp>
        <p:grpSp>
          <p:nvGrpSpPr>
            <p:cNvPr id="25" name="Group 178"/>
            <p:cNvGrpSpPr/>
            <p:nvPr userDrawn="1"/>
          </p:nvGrpSpPr>
          <p:grpSpPr>
            <a:xfrm>
              <a:off x="3085815" y="4917112"/>
              <a:ext cx="310896" cy="310896"/>
              <a:chOff x="3094779" y="5468108"/>
              <a:chExt cx="310896" cy="310896"/>
            </a:xfrm>
          </p:grpSpPr>
          <p:sp>
            <p:nvSpPr>
              <p:cNvPr id="44" name="Oval 43"/>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5" name="Picture 9" descr="C:\Users\yhwang\Desktop\WW Design\Multimode Icons\twitter-01.png"/>
              <p:cNvPicPr>
                <a:picLocks noChangeAspect="1" noChangeArrowheads="1"/>
              </p:cNvPicPr>
              <p:nvPr userDrawn="1"/>
            </p:nvPicPr>
            <p:blipFill>
              <a:blip r:embed="rId14" cstate="screen"/>
              <a:srcRect/>
              <a:stretch>
                <a:fillRect/>
              </a:stretch>
            </p:blipFill>
            <p:spPr bwMode="auto">
              <a:xfrm>
                <a:off x="3094779" y="5468108"/>
                <a:ext cx="310896" cy="310896"/>
              </a:xfrm>
              <a:prstGeom prst="rect">
                <a:avLst/>
              </a:prstGeom>
              <a:noFill/>
            </p:spPr>
          </p:pic>
        </p:grpSp>
        <p:grpSp>
          <p:nvGrpSpPr>
            <p:cNvPr id="26" name="Group 181"/>
            <p:cNvGrpSpPr/>
            <p:nvPr userDrawn="1"/>
          </p:nvGrpSpPr>
          <p:grpSpPr>
            <a:xfrm>
              <a:off x="944463" y="4917112"/>
              <a:ext cx="310896" cy="310896"/>
              <a:chOff x="953427" y="5468108"/>
              <a:chExt cx="310896" cy="310896"/>
            </a:xfrm>
          </p:grpSpPr>
          <p:sp>
            <p:nvSpPr>
              <p:cNvPr id="42" name="Oval 41"/>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3" name="Picture 5" descr="C:\Users\yhwang\Desktop\WW Design\Multimode Icons\globe-01.png"/>
              <p:cNvPicPr>
                <a:picLocks noChangeAspect="1" noChangeArrowheads="1"/>
              </p:cNvPicPr>
              <p:nvPr userDrawn="1"/>
            </p:nvPicPr>
            <p:blipFill>
              <a:blip r:embed="rId15" cstate="screen"/>
              <a:srcRect/>
              <a:stretch>
                <a:fillRect/>
              </a:stretch>
            </p:blipFill>
            <p:spPr bwMode="auto">
              <a:xfrm>
                <a:off x="980859" y="5495540"/>
                <a:ext cx="256032" cy="256032"/>
              </a:xfrm>
              <a:prstGeom prst="rect">
                <a:avLst/>
              </a:prstGeom>
              <a:noFill/>
            </p:spPr>
          </p:pic>
        </p:grpSp>
        <p:grpSp>
          <p:nvGrpSpPr>
            <p:cNvPr id="27" name="Group 255"/>
            <p:cNvGrpSpPr/>
            <p:nvPr userDrawn="1"/>
          </p:nvGrpSpPr>
          <p:grpSpPr>
            <a:xfrm>
              <a:off x="2346864" y="4891945"/>
              <a:ext cx="365760" cy="365760"/>
              <a:chOff x="2355828" y="5442941"/>
              <a:chExt cx="365760" cy="365760"/>
            </a:xfrm>
          </p:grpSpPr>
          <p:sp>
            <p:nvSpPr>
              <p:cNvPr id="40" name="Oval 39"/>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41" name="Picture 2" descr="C:\Users\yhwang\Desktop\WW Design\Multimode Icons\chain-01.png"/>
              <p:cNvPicPr>
                <a:picLocks noChangeAspect="1" noChangeArrowheads="1"/>
              </p:cNvPicPr>
              <p:nvPr userDrawn="1"/>
            </p:nvPicPr>
            <p:blipFill>
              <a:blip r:embed="rId16" cstate="screen"/>
              <a:srcRect/>
              <a:stretch>
                <a:fillRect/>
              </a:stretch>
            </p:blipFill>
            <p:spPr bwMode="auto">
              <a:xfrm>
                <a:off x="2355828" y="5442941"/>
                <a:ext cx="365760" cy="365760"/>
              </a:xfrm>
              <a:prstGeom prst="rect">
                <a:avLst/>
              </a:prstGeom>
              <a:noFill/>
            </p:spPr>
          </p:pic>
        </p:grpSp>
        <p:grpSp>
          <p:nvGrpSpPr>
            <p:cNvPr id="28" name="Group 258"/>
            <p:cNvGrpSpPr/>
            <p:nvPr userDrawn="1"/>
          </p:nvGrpSpPr>
          <p:grpSpPr>
            <a:xfrm>
              <a:off x="5227167" y="4917112"/>
              <a:ext cx="310896" cy="310896"/>
              <a:chOff x="5236131" y="5468108"/>
              <a:chExt cx="310896" cy="310896"/>
            </a:xfrm>
          </p:grpSpPr>
          <p:sp>
            <p:nvSpPr>
              <p:cNvPr id="38" name="Oval 37"/>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9" name="Picture 38" descr="C:\Users\yhwang\Desktop\WW Design\Multimode Icons\facebook-01.png"/>
              <p:cNvPicPr>
                <a:picLocks noChangeAspect="1" noChangeArrowheads="1"/>
              </p:cNvPicPr>
              <p:nvPr userDrawn="1"/>
            </p:nvPicPr>
            <p:blipFill>
              <a:blip r:embed="rId17" cstate="screen"/>
              <a:srcRect/>
              <a:stretch>
                <a:fillRect/>
              </a:stretch>
            </p:blipFill>
            <p:spPr bwMode="auto">
              <a:xfrm>
                <a:off x="5236131" y="5468108"/>
                <a:ext cx="310896" cy="310896"/>
              </a:xfrm>
              <a:prstGeom prst="rect">
                <a:avLst/>
              </a:prstGeom>
              <a:noFill/>
            </p:spPr>
          </p:pic>
        </p:grpSp>
        <p:grpSp>
          <p:nvGrpSpPr>
            <p:cNvPr id="29" name="Group 261"/>
            <p:cNvGrpSpPr/>
            <p:nvPr userDrawn="1"/>
          </p:nvGrpSpPr>
          <p:grpSpPr>
            <a:xfrm>
              <a:off x="4514373" y="4917112"/>
              <a:ext cx="310896" cy="310896"/>
              <a:chOff x="4523337" y="5468108"/>
              <a:chExt cx="310896" cy="310896"/>
            </a:xfrm>
          </p:grpSpPr>
          <p:sp>
            <p:nvSpPr>
              <p:cNvPr id="36" name="Oval 35"/>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7" name="Picture 7" descr="C:\Users\yhwang\Desktop\WW Design\Multimode Icons\server-01.png"/>
              <p:cNvPicPr>
                <a:picLocks noChangeAspect="1" noChangeArrowheads="1"/>
              </p:cNvPicPr>
              <p:nvPr userDrawn="1"/>
            </p:nvPicPr>
            <p:blipFill>
              <a:blip r:embed="rId18" cstate="screen"/>
              <a:srcRect/>
              <a:stretch>
                <a:fillRect/>
              </a:stretch>
            </p:blipFill>
            <p:spPr bwMode="auto">
              <a:xfrm>
                <a:off x="4523337" y="5468108"/>
                <a:ext cx="310896" cy="310896"/>
              </a:xfrm>
              <a:prstGeom prst="rect">
                <a:avLst/>
              </a:prstGeom>
              <a:noFill/>
            </p:spPr>
          </p:pic>
        </p:grpSp>
        <p:grpSp>
          <p:nvGrpSpPr>
            <p:cNvPr id="30" name="Group 264"/>
            <p:cNvGrpSpPr/>
            <p:nvPr userDrawn="1"/>
          </p:nvGrpSpPr>
          <p:grpSpPr>
            <a:xfrm>
              <a:off x="4870770" y="4917112"/>
              <a:ext cx="310896" cy="310896"/>
              <a:chOff x="4879734" y="5468108"/>
              <a:chExt cx="310896" cy="310896"/>
            </a:xfrm>
          </p:grpSpPr>
          <p:sp>
            <p:nvSpPr>
              <p:cNvPr id="34" name="Oval 33"/>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5" name="Picture 6" descr="C:\Users\yhwang\Desktop\WW Design\Multimode Icons\network-01.png"/>
              <p:cNvPicPr>
                <a:picLocks noChangeAspect="1" noChangeArrowheads="1"/>
              </p:cNvPicPr>
              <p:nvPr userDrawn="1"/>
            </p:nvPicPr>
            <p:blipFill>
              <a:blip r:embed="rId19" cstate="screen"/>
              <a:srcRect/>
              <a:stretch>
                <a:fillRect/>
              </a:stretch>
            </p:blipFill>
            <p:spPr bwMode="auto">
              <a:xfrm>
                <a:off x="4879734" y="5468108"/>
                <a:ext cx="310896" cy="310896"/>
              </a:xfrm>
              <a:prstGeom prst="rect">
                <a:avLst/>
              </a:prstGeom>
              <a:noFill/>
            </p:spPr>
          </p:pic>
        </p:grpSp>
        <p:grpSp>
          <p:nvGrpSpPr>
            <p:cNvPr id="31" name="Group 267"/>
            <p:cNvGrpSpPr/>
            <p:nvPr userDrawn="1"/>
          </p:nvGrpSpPr>
          <p:grpSpPr>
            <a:xfrm>
              <a:off x="5940951" y="4917112"/>
              <a:ext cx="310896" cy="310896"/>
              <a:chOff x="5949915" y="5468108"/>
              <a:chExt cx="310896" cy="310896"/>
            </a:xfrm>
          </p:grpSpPr>
          <p:sp>
            <p:nvSpPr>
              <p:cNvPr id="32" name="Oval 31"/>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pic>
            <p:nvPicPr>
              <p:cNvPr id="33" name="Picture 8" descr="C:\Users\yhwang\Desktop\WW Design\Multimode Icons\think_light-01.png"/>
              <p:cNvPicPr>
                <a:picLocks noChangeAspect="1" noChangeArrowheads="1"/>
              </p:cNvPicPr>
              <p:nvPr userDrawn="1"/>
            </p:nvPicPr>
            <p:blipFill>
              <a:blip r:embed="rId20" cstate="screen"/>
              <a:srcRect/>
              <a:stretch>
                <a:fillRect/>
              </a:stretch>
            </p:blipFill>
            <p:spPr bwMode="auto">
              <a:xfrm>
                <a:off x="5949915" y="5468108"/>
                <a:ext cx="310896" cy="310896"/>
              </a:xfrm>
              <a:prstGeom prst="rect">
                <a:avLst/>
              </a:prstGeom>
              <a:noFill/>
            </p:spPr>
          </p:pic>
        </p:grpSp>
      </p:grpSp>
      <p:pic>
        <p:nvPicPr>
          <p:cNvPr id="48" name="Picture 47"/>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2610187" y="2009776"/>
            <a:ext cx="6971627" cy="22315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仅标题">
    <p:spTree>
      <p:nvGrpSpPr>
        <p:cNvPr id="1" name=""/>
        <p:cNvGrpSpPr/>
        <p:nvPr/>
      </p:nvGrpSpPr>
      <p:grpSpPr>
        <a:xfrm>
          <a:off x="0" y="0"/>
          <a:ext cx="0" cy="0"/>
          <a:chOff x="0" y="0"/>
          <a:chExt cx="0" cy="0"/>
        </a:xfrm>
      </p:grpSpPr>
      <p:pic>
        <p:nvPicPr>
          <p:cNvPr id="3" name="Picture 7" descr="COP-corner.gif"/>
          <p:cNvPicPr>
            <a:picLocks noChangeAspect="1"/>
          </p:cNvPicPr>
          <p:nvPr/>
        </p:nvPicPr>
        <p:blipFill>
          <a:blip r:embed="rId2" cstate="email"/>
          <a:srcRect/>
          <a:stretch>
            <a:fillRect/>
          </a:stretch>
        </p:blipFill>
        <p:spPr bwMode="auto">
          <a:xfrm>
            <a:off x="7416801" y="336551"/>
            <a:ext cx="4772024" cy="2779713"/>
          </a:xfrm>
          <a:prstGeom prst="rect">
            <a:avLst/>
          </a:prstGeom>
          <a:noFill/>
          <a:ln w="9525">
            <a:noFill/>
            <a:miter lim="800000"/>
            <a:headEnd/>
            <a:tailEnd/>
          </a:ln>
        </p:spPr>
      </p:pic>
      <p:sp>
        <p:nvSpPr>
          <p:cNvPr id="4" name="TextBox 15"/>
          <p:cNvSpPr txBox="1"/>
          <p:nvPr/>
        </p:nvSpPr>
        <p:spPr bwMode="black">
          <a:xfrm>
            <a:off x="512764" y="6451602"/>
            <a:ext cx="3749452" cy="276977"/>
          </a:xfrm>
          <a:prstGeom prst="rect">
            <a:avLst/>
          </a:prstGeom>
          <a:noFill/>
        </p:spPr>
        <p:txBody>
          <a:bodyPr wrap="none" lIns="121899" tIns="60949" rIns="121899" bIns="60949">
            <a:spAutoFit/>
          </a:bodyPr>
          <a:lstStyle/>
          <a:p>
            <a:pPr defTabSz="1219200" fontAlgn="auto">
              <a:spcBef>
                <a:spcPts val="0"/>
              </a:spcBef>
              <a:spcAft>
                <a:spcPts val="0"/>
              </a:spcAft>
              <a:defRPr/>
            </a:pPr>
            <a:r>
              <a:rPr lang="en-US" sz="1000" cap="all" dirty="0">
                <a:solidFill>
                  <a:srgbClr val="939598"/>
                </a:solidFill>
                <a:latin typeface="Arial" panose="020B0604020202020204" pitchFamily="34" charset="0"/>
                <a:ea typeface="+mn-ea"/>
                <a:cs typeface="Arial" panose="020B0604020202020204" pitchFamily="34" charset="0"/>
              </a:rPr>
              <a:t>2012 LENOVO CONFIDENTIAL. All rights reserved.</a:t>
            </a:r>
            <a:endParaRPr lang="en-US" sz="1000" cap="all" dirty="0">
              <a:solidFill>
                <a:srgbClr val="939598"/>
              </a:solidFill>
              <a:latin typeface="Arial" panose="020B0604020202020204" pitchFamily="34" charset="0"/>
              <a:ea typeface="+mn-ea"/>
              <a:cs typeface="Arial" panose="020B0604020202020204" pitchFamily="34" charset="0"/>
            </a:endParaRPr>
          </a:p>
        </p:txBody>
      </p:sp>
      <p:sp>
        <p:nvSpPr>
          <p:cNvPr id="5" name="Rectangle 7"/>
          <p:cNvSpPr>
            <a:spLocks noChangeArrowheads="1"/>
          </p:cNvSpPr>
          <p:nvPr/>
        </p:nvSpPr>
        <p:spPr bwMode="invGray">
          <a:xfrm flipH="1">
            <a:off x="82806" y="6501796"/>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6" name="Freeform 8"/>
          <p:cNvSpPr/>
          <p:nvPr/>
        </p:nvSpPr>
        <p:spPr bwMode="invGray">
          <a:xfrm flipH="1">
            <a:off x="0" y="6502400"/>
            <a:ext cx="82550" cy="2603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7" name="Rectangle 18"/>
          <p:cNvSpPr/>
          <p:nvPr/>
        </p:nvSpPr>
        <p:spPr bwMode="invGray">
          <a:xfrm>
            <a:off x="95095" y="6445252"/>
            <a:ext cx="413064" cy="276977"/>
          </a:xfrm>
          <a:prstGeom prst="rect">
            <a:avLst/>
          </a:prstGeom>
        </p:spPr>
        <p:txBody>
          <a:bodyPr wrap="none" lIns="121899" tIns="60949" rIns="121899" bIns="60949">
            <a:spAutoFit/>
          </a:bodyPr>
          <a:lstStyle/>
          <a:p>
            <a:pPr algn="ctr" defTabSz="1219200" fontAlgn="auto">
              <a:spcBef>
                <a:spcPts val="0"/>
              </a:spcBef>
              <a:spcAft>
                <a:spcPts val="0"/>
              </a:spcAft>
              <a:defRPr/>
            </a:pPr>
            <a:fld id="{52D4A05A-98E2-4390-A15F-75F8D1392E40}" type="slidenum">
              <a:rPr lang="en-US" sz="1000">
                <a:solidFill>
                  <a:schemeClr val="bg1"/>
                </a:solidFill>
                <a:latin typeface="Arial" panose="020B0604020202020204" pitchFamily="34" charset="0"/>
                <a:ea typeface="+mn-ea"/>
                <a:cs typeface="Arial" panose="020B0604020202020204" pitchFamily="34" charset="0"/>
              </a:rPr>
            </a:fld>
            <a:endParaRPr lang="en-US" sz="1000" dirty="0">
              <a:solidFill>
                <a:schemeClr val="bg1"/>
              </a:solidFill>
              <a:latin typeface="Arial" panose="020B0604020202020204" pitchFamily="34" charset="0"/>
              <a:ea typeface="+mn-ea"/>
              <a:cs typeface="Arial" panose="020B0604020202020204" pitchFamily="34" charset="0"/>
            </a:endParaRPr>
          </a:p>
        </p:txBody>
      </p:sp>
      <p:pic>
        <p:nvPicPr>
          <p:cNvPr id="8" name="Picture 2"/>
          <p:cNvPicPr>
            <a:picLocks noChangeAspect="1" noChangeArrowheads="1"/>
          </p:cNvPicPr>
          <p:nvPr/>
        </p:nvPicPr>
        <p:blipFill>
          <a:blip r:embed="rId3" cstate="email"/>
          <a:srcRect/>
          <a:stretch>
            <a:fillRect/>
          </a:stretch>
        </p:blipFill>
        <p:spPr bwMode="gray">
          <a:xfrm>
            <a:off x="11010901" y="6530977"/>
            <a:ext cx="1009650" cy="161925"/>
          </a:xfrm>
          <a:prstGeom prst="rect">
            <a:avLst/>
          </a:prstGeom>
          <a:noFill/>
          <a:ln w="9525">
            <a:noFill/>
            <a:miter lim="800000"/>
            <a:headEnd/>
            <a:tailEnd/>
          </a:ln>
        </p:spPr>
      </p:pic>
      <p:sp>
        <p:nvSpPr>
          <p:cNvPr id="9" name="Freeform 12"/>
          <p:cNvSpPr/>
          <p:nvPr/>
        </p:nvSpPr>
        <p:spPr bwMode="gray">
          <a:xfrm>
            <a:off x="0" y="254002"/>
            <a:ext cx="204788" cy="792163"/>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10" name="Rectangle 11"/>
          <p:cNvSpPr>
            <a:spLocks noChangeArrowheads="1"/>
          </p:cNvSpPr>
          <p:nvPr/>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defTabSz="1219200" fontAlgn="auto">
              <a:spcBef>
                <a:spcPts val="0"/>
              </a:spcBef>
              <a:spcAft>
                <a:spcPts val="0"/>
              </a:spcAft>
              <a:defRPr/>
            </a:pPr>
            <a:endParaRPr lang="en-US" dirty="0">
              <a:latin typeface="Foundry Gridnik Medium" pitchFamily="50" charset="0"/>
            </a:endParaRPr>
          </a:p>
        </p:txBody>
      </p:sp>
      <p:sp>
        <p:nvSpPr>
          <p:cNvPr id="21"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marL="0" algn="l" defTabSz="1219200" rtl="0" eaLnBrk="1" latinLnBrk="0" hangingPunct="1">
              <a:lnSpc>
                <a:spcPct val="100000"/>
              </a:lnSpc>
              <a:spcBef>
                <a:spcPct val="0"/>
              </a:spcBef>
              <a:buNone/>
              <a:tabLst>
                <a:tab pos="1218565" algn="l"/>
              </a:tabLst>
              <a:defRPr lang="en-US" sz="3600" kern="1200" cap="all" spc="0" baseline="0" dirty="0">
                <a:solidFill>
                  <a:schemeClr val="bg1"/>
                </a:solidFill>
                <a:latin typeface="Arial" panose="020B0604020202020204" pitchFamily="34" charset="0"/>
                <a:ea typeface="+mn-ea"/>
                <a:cs typeface="Arial" panose="020B0604020202020204" pitchFamily="34" charset="0"/>
              </a:defRPr>
            </a:lvl1pPr>
          </a:lstStyle>
          <a:p>
            <a:r>
              <a:rPr lang="zh-CN" altLang="en-US"/>
              <a:t>单击此处编辑母版标题样式</a:t>
            </a:r>
            <a:endParaRPr lang="en-US" dirty="0"/>
          </a:p>
        </p:txBody>
      </p:sp>
    </p:spTree>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3"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lvl="0" algn="ctr"/>
            <a:endParaRPr lang="en-US" dirty="0">
              <a:latin typeface="Foundry Gridnik Medium" pitchFamily="50" charset="0"/>
            </a:endParaRPr>
          </a:p>
        </p:txBody>
      </p:sp>
      <p:sp>
        <p:nvSpPr>
          <p:cNvPr id="4" name="Freeform 8"/>
          <p:cNvSpPr/>
          <p:nvPr userDrawn="1"/>
        </p:nvSpPr>
        <p:spPr bwMode="invGray">
          <a:xfrm flipH="1">
            <a:off x="-37031" y="6501793"/>
            <a:ext cx="119837"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lvl="0" algn="ctr"/>
            <a:endParaRPr lang="en-US" dirty="0">
              <a:latin typeface="Foundry Gridnik Medium" pitchFamily="50" charset="0"/>
            </a:endParaRPr>
          </a:p>
        </p:txBody>
      </p:sp>
      <p:sp>
        <p:nvSpPr>
          <p:cNvPr id="5" name="Rectangle 4"/>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schemeClr val="bg1"/>
                </a:solidFill>
                <a:latin typeface="Arial" panose="020B0604020202020204" pitchFamily="34" charset="0"/>
                <a:cs typeface="Arial" panose="020B0604020202020204" pitchFamily="34" charset="0"/>
              </a:rPr>
            </a:fld>
            <a:endParaRPr lang="en-US" sz="1000" dirty="0">
              <a:solidFill>
                <a:schemeClr val="bg1"/>
              </a:solidFill>
              <a:latin typeface="Arial" panose="020B0604020202020204" pitchFamily="34" charset="0"/>
              <a:cs typeface="Arial" panose="020B0604020202020204" pitchFamily="34" charset="0"/>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gray">
          <a:xfrm>
            <a:off x="11010766" y="6531450"/>
            <a:ext cx="1009936" cy="162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userDrawn="1"/>
        </p:nvSpPr>
        <p:spPr bwMode="black">
          <a:xfrm>
            <a:off x="512856" y="6450844"/>
            <a:ext cx="3660575" cy="276977"/>
          </a:xfrm>
          <a:prstGeom prst="rect">
            <a:avLst/>
          </a:prstGeom>
          <a:noFill/>
        </p:spPr>
        <p:txBody>
          <a:bodyPr wrap="none" lIns="121899" tIns="60949" rIns="121899" bIns="60949" rtlCol="0">
            <a:spAutoFit/>
          </a:bodyPr>
          <a:lstStyle>
            <a:defPPr>
              <a:defRPr lang="en-US"/>
            </a:defPPr>
            <a:lvl1pPr>
              <a:defRPr sz="1100" cap="all">
                <a:solidFill>
                  <a:srgbClr val="939598"/>
                </a:solidFill>
                <a:latin typeface="Arial" panose="020B0604020202020204" pitchFamily="34" charset="0"/>
                <a:cs typeface="Arial" panose="020B0604020202020204" pitchFamily="34" charset="0"/>
              </a:defRPr>
            </a:lvl1pPr>
          </a:lstStyle>
          <a:p>
            <a:pPr lvl="0"/>
            <a:r>
              <a:rPr lang="en-US" sz="1000" dirty="0"/>
              <a:t>2012 LENOVO CONFIDENTIAL. All rights reserved.</a:t>
            </a:r>
            <a:endParaRPr lang="en-US" sz="100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Product and Content Slide">
    <p:spTree>
      <p:nvGrpSpPr>
        <p:cNvPr id="1" name=""/>
        <p:cNvGrpSpPr/>
        <p:nvPr/>
      </p:nvGrpSpPr>
      <p:grpSpPr>
        <a:xfrm>
          <a:off x="0" y="0"/>
          <a:ext cx="0" cy="0"/>
          <a:chOff x="0" y="0"/>
          <a:chExt cx="0" cy="0"/>
        </a:xfrm>
      </p:grpSpPr>
      <p:sp>
        <p:nvSpPr>
          <p:cNvPr id="18" name="Rectangle 11"/>
          <p:cNvSpPr>
            <a:spLocks noChangeArrowheads="1"/>
          </p:cNvSpPr>
          <p:nvPr userDrawn="1"/>
        </p:nvSpPr>
        <p:spPr bwMode="gray">
          <a:xfrm>
            <a:off x="9196194" y="3483267"/>
            <a:ext cx="2992630" cy="1685028"/>
          </a:xfrm>
          <a:prstGeom prst="rect">
            <a:avLst/>
          </a:prstGeom>
          <a:solidFill>
            <a:srgbClr val="71161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16" name="Rectangle 11"/>
          <p:cNvSpPr>
            <a:spLocks noChangeArrowheads="1"/>
          </p:cNvSpPr>
          <p:nvPr userDrawn="1"/>
        </p:nvSpPr>
        <p:spPr bwMode="gray">
          <a:xfrm>
            <a:off x="9196196" y="3483456"/>
            <a:ext cx="2743029" cy="1466135"/>
          </a:xfrm>
          <a:custGeom>
            <a:avLst/>
            <a:gdLst>
              <a:gd name="connsiteX0" fmla="*/ 0 w 4746418"/>
              <a:gd name="connsiteY0" fmla="*/ 0 h 1263771"/>
              <a:gd name="connsiteX1" fmla="*/ 4746418 w 4746418"/>
              <a:gd name="connsiteY1" fmla="*/ 0 h 1263771"/>
              <a:gd name="connsiteX2" fmla="*/ 4746418 w 4746418"/>
              <a:gd name="connsiteY2" fmla="*/ 1263771 h 1263771"/>
              <a:gd name="connsiteX3" fmla="*/ 0 w 4746418"/>
              <a:gd name="connsiteY3" fmla="*/ 1263771 h 1263771"/>
              <a:gd name="connsiteX4" fmla="*/ 0 w 4746418"/>
              <a:gd name="connsiteY4" fmla="*/ 0 h 1263771"/>
              <a:gd name="connsiteX0-1" fmla="*/ 0 w 4746418"/>
              <a:gd name="connsiteY0-2" fmla="*/ 0 h 1891568"/>
              <a:gd name="connsiteX1-3" fmla="*/ 4746418 w 4746418"/>
              <a:gd name="connsiteY1-4" fmla="*/ 627797 h 1891568"/>
              <a:gd name="connsiteX2-5" fmla="*/ 4746418 w 4746418"/>
              <a:gd name="connsiteY2-6" fmla="*/ 1891568 h 1891568"/>
              <a:gd name="connsiteX3-7" fmla="*/ 0 w 4746418"/>
              <a:gd name="connsiteY3-8" fmla="*/ 1891568 h 1891568"/>
              <a:gd name="connsiteX4-9" fmla="*/ 0 w 4746418"/>
              <a:gd name="connsiteY4-10" fmla="*/ 0 h 189156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746418" h="1891568">
                <a:moveTo>
                  <a:pt x="0" y="0"/>
                </a:moveTo>
                <a:lnTo>
                  <a:pt x="4746418" y="627797"/>
                </a:lnTo>
                <a:lnTo>
                  <a:pt x="4746418" y="1891568"/>
                </a:lnTo>
                <a:lnTo>
                  <a:pt x="0" y="1891568"/>
                </a:lnTo>
                <a:lnTo>
                  <a:pt x="0" y="0"/>
                </a:lnTo>
                <a:close/>
              </a:path>
            </a:pathLst>
          </a:custGeom>
          <a:solidFill>
            <a:srgbClr val="961E1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8" name="Rectangle 11"/>
          <p:cNvSpPr>
            <a:spLocks noChangeArrowheads="1"/>
          </p:cNvSpPr>
          <p:nvPr userDrawn="1"/>
        </p:nvSpPr>
        <p:spPr bwMode="gray">
          <a:xfrm>
            <a:off x="0" y="3966367"/>
            <a:ext cx="11939226" cy="1685028"/>
          </a:xfrm>
          <a:prstGeom prst="rect">
            <a:avLst/>
          </a:prstGeom>
          <a:solidFill>
            <a:srgbClr val="EC222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3" name="Text Placeholder 2"/>
          <p:cNvSpPr>
            <a:spLocks noGrp="1"/>
          </p:cNvSpPr>
          <p:nvPr userDrawn="1">
            <p:ph type="body" idx="1" hasCustomPrompt="1"/>
          </p:nvPr>
        </p:nvSpPr>
        <p:spPr bwMode="gray">
          <a:xfrm>
            <a:off x="609442" y="5698899"/>
            <a:ext cx="10969943" cy="638756"/>
          </a:xfrm>
          <a:prstGeom prst="rect">
            <a:avLst/>
          </a:prstGeom>
        </p:spPr>
        <p:txBody>
          <a:bodyPr lIns="121899" tIns="60949" rIns="121899" bIns="60949" anchor="ctr">
            <a:normAutofit/>
          </a:bodyPr>
          <a:lstStyle>
            <a:lvl1pPr marL="0" indent="0" algn="r" defTabSz="1218565" rtl="0" eaLnBrk="1" latinLnBrk="0" hangingPunct="1">
              <a:lnSpc>
                <a:spcPct val="85000"/>
              </a:lnSpc>
              <a:spcBef>
                <a:spcPts val="0"/>
              </a:spcBef>
              <a:buNone/>
              <a:defRPr lang="en-US" sz="2400" kern="1200" cap="none" spc="0" dirty="0" smtClean="0">
                <a:solidFill>
                  <a:srgbClr val="961E1F"/>
                </a:solidFill>
                <a:latin typeface="Arial" panose="020B0604020202020204" pitchFamily="34" charset="0"/>
                <a:ea typeface="+mn-ea"/>
                <a:cs typeface="Arial" panose="020B0604020202020204" pitchFamily="34" charset="0"/>
              </a:defRPr>
            </a:lvl1pPr>
            <a:lvl2pPr marL="609600" indent="0">
              <a:buNone/>
              <a:defRPr sz="2400">
                <a:solidFill>
                  <a:schemeClr val="tx1">
                    <a:tint val="75000"/>
                  </a:schemeClr>
                </a:solidFill>
              </a:defRPr>
            </a:lvl2pPr>
            <a:lvl3pPr marL="1218565" indent="0">
              <a:buNone/>
              <a:defRPr sz="2100">
                <a:solidFill>
                  <a:schemeClr val="tx1">
                    <a:tint val="75000"/>
                  </a:schemeClr>
                </a:solidFill>
              </a:defRPr>
            </a:lvl3pPr>
            <a:lvl4pPr marL="1828165" indent="0">
              <a:buNone/>
              <a:defRPr sz="1900">
                <a:solidFill>
                  <a:schemeClr val="tx1">
                    <a:tint val="75000"/>
                  </a:schemeClr>
                </a:solidFill>
              </a:defRPr>
            </a:lvl4pPr>
            <a:lvl5pPr marL="2437130" indent="0">
              <a:buNone/>
              <a:defRPr sz="1900">
                <a:solidFill>
                  <a:schemeClr val="tx1">
                    <a:tint val="75000"/>
                  </a:schemeClr>
                </a:solidFill>
              </a:defRPr>
            </a:lvl5pPr>
            <a:lvl6pPr marL="3046730" indent="0">
              <a:buNone/>
              <a:defRPr sz="1900">
                <a:solidFill>
                  <a:schemeClr val="tx1">
                    <a:tint val="75000"/>
                  </a:schemeClr>
                </a:solidFill>
              </a:defRPr>
            </a:lvl6pPr>
            <a:lvl7pPr marL="3655695" indent="0">
              <a:buNone/>
              <a:defRPr sz="1900">
                <a:solidFill>
                  <a:schemeClr val="tx1">
                    <a:tint val="75000"/>
                  </a:schemeClr>
                </a:solidFill>
              </a:defRPr>
            </a:lvl7pPr>
            <a:lvl8pPr marL="4265295" indent="0">
              <a:buNone/>
              <a:defRPr sz="1900">
                <a:solidFill>
                  <a:schemeClr val="tx1">
                    <a:tint val="75000"/>
                  </a:schemeClr>
                </a:solidFill>
              </a:defRPr>
            </a:lvl8pPr>
            <a:lvl9pPr marL="4874260" indent="0">
              <a:buNone/>
              <a:defRPr sz="1900">
                <a:solidFill>
                  <a:schemeClr val="tx1">
                    <a:tint val="75000"/>
                  </a:schemeClr>
                </a:solidFill>
              </a:defRPr>
            </a:lvl9pPr>
          </a:lstStyle>
          <a:p>
            <a:pPr lvl="0"/>
            <a:r>
              <a:rPr lang="en-US" dirty="0"/>
              <a:t>Click To Edit Master Text</a:t>
            </a:r>
            <a:endParaRPr lang="en-US" dirty="0"/>
          </a:p>
        </p:txBody>
      </p:sp>
      <p:sp>
        <p:nvSpPr>
          <p:cNvPr id="17" name="Title 16"/>
          <p:cNvSpPr>
            <a:spLocks noGrp="1"/>
          </p:cNvSpPr>
          <p:nvPr>
            <p:ph type="title" hasCustomPrompt="1"/>
          </p:nvPr>
        </p:nvSpPr>
        <p:spPr bwMode="gray">
          <a:xfrm>
            <a:off x="609442" y="4141177"/>
            <a:ext cx="10969943" cy="1321448"/>
          </a:xfrm>
          <a:prstGeom prst="rect">
            <a:avLst/>
          </a:prstGeom>
        </p:spPr>
        <p:txBody>
          <a:bodyPr lIns="121899" tIns="60949" rIns="121899" bIns="60949" anchor="ctr" anchorCtr="0"/>
          <a:lstStyle>
            <a:lvl1pPr marL="0" algn="r" defTabSz="1218565" rtl="0" eaLnBrk="1" latinLnBrk="0" hangingPunct="1">
              <a:lnSpc>
                <a:spcPct val="85000"/>
              </a:lnSpc>
              <a:spcBef>
                <a:spcPct val="0"/>
              </a:spcBef>
              <a:buNone/>
              <a:defRPr lang="en-US" sz="4800" b="1" kern="1200" cap="all" spc="-20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a:t>
            </a:r>
            <a:endParaRPr lang="en-US" dirty="0"/>
          </a:p>
        </p:txBody>
      </p:sp>
      <p:sp>
        <p:nvSpPr>
          <p:cNvPr id="45" name="Rectangle 7"/>
          <p:cNvSpPr>
            <a:spLocks noChangeArrowheads="1"/>
          </p:cNvSpPr>
          <p:nvPr userDrawn="1"/>
        </p:nvSpPr>
        <p:spPr bwMode="invGray">
          <a:xfrm flipH="1">
            <a:off x="82805" y="6501796"/>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46" name="Freeform 8"/>
          <p:cNvSpPr/>
          <p:nvPr userDrawn="1"/>
        </p:nvSpPr>
        <p:spPr bwMode="invGray">
          <a:xfrm flipH="1">
            <a:off x="-37030" y="6501795"/>
            <a:ext cx="119837"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67" tIns="60933" rIns="121867" bIns="60933" numCol="1" spcCol="0" rtlCol="0" fromWordArt="0" anchor="ctr" anchorCtr="0" forceAA="0" compatLnSpc="1">
            <a:noAutofit/>
          </a:bodyPr>
          <a:lstStyle/>
          <a:p>
            <a:pPr algn="ctr"/>
            <a:endParaRPr lang="en-US" sz="2400" dirty="0">
              <a:solidFill>
                <a:prstClr val="white"/>
              </a:solidFill>
              <a:latin typeface="Foundry Gridnik Medium" pitchFamily="50" charset="0"/>
            </a:endParaRPr>
          </a:p>
        </p:txBody>
      </p:sp>
      <p:sp>
        <p:nvSpPr>
          <p:cNvPr id="21" name="Rectangle 20"/>
          <p:cNvSpPr/>
          <p:nvPr userDrawn="1"/>
        </p:nvSpPr>
        <p:spPr bwMode="invGray">
          <a:xfrm>
            <a:off x="99340" y="6445126"/>
            <a:ext cx="403273" cy="276977"/>
          </a:xfrm>
          <a:prstGeom prst="rect">
            <a:avLst/>
          </a:prstGeom>
        </p:spPr>
        <p:txBody>
          <a:bodyPr wrap="none" lIns="121867" tIns="60933" rIns="121867" bIns="60933">
            <a:spAutoFit/>
          </a:bodyPr>
          <a:lstStyle/>
          <a:p>
            <a:pPr algn="ctr"/>
            <a:fld id="{259F4B34-A25D-4DEF-97BC-C4D92417BF9B}" type="slidenum">
              <a:rPr lang="en-US" sz="1000" smtClean="0">
                <a:solidFill>
                  <a:prstClr val="white"/>
                </a:solidFill>
                <a:cs typeface="Arial" panose="020B0604020202020204" pitchFamily="34" charset="0"/>
              </a:rPr>
            </a:fld>
            <a:endParaRPr lang="en-US" sz="1000" dirty="0">
              <a:solidFill>
                <a:prstClr val="white"/>
              </a:solidFill>
              <a:cs typeface="Arial" panose="020B0604020202020204" pitchFamily="34" charset="0"/>
            </a:endParaRPr>
          </a:p>
        </p:txBody>
      </p:sp>
      <p:pic>
        <p:nvPicPr>
          <p:cNvPr id="23" name="Picture 29"/>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446" r="69861" b="39550"/>
          <a:stretch>
            <a:fillRect/>
          </a:stretch>
        </p:blipFill>
        <p:spPr bwMode="ltGray">
          <a:xfrm rot="5400000">
            <a:off x="1058535" y="2949843"/>
            <a:ext cx="1633535" cy="3750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 Placeholder 2"/>
          <p:cNvSpPr>
            <a:spLocks noGrp="1"/>
          </p:cNvSpPr>
          <p:nvPr>
            <p:ph type="body" idx="10" hasCustomPrompt="1"/>
          </p:nvPr>
        </p:nvSpPr>
        <p:spPr bwMode="gray">
          <a:xfrm>
            <a:off x="5180253" y="621991"/>
            <a:ext cx="6083125" cy="2708233"/>
          </a:xfrm>
          <a:prstGeom prst="rect">
            <a:avLst/>
          </a:prstGeom>
          <a:noFill/>
        </p:spPr>
        <p:txBody>
          <a:bodyPr wrap="square" lIns="0" tIns="0" rIns="0" bIns="0" rtlCol="0" anchor="ctr" anchorCtr="0">
            <a:noAutofit/>
          </a:bodyPr>
          <a:lstStyle>
            <a:lvl1pPr marL="0" indent="0">
              <a:buFontTx/>
              <a:buNone/>
              <a:defRPr lang="en-US" sz="2400" dirty="0" smtClean="0">
                <a:solidFill>
                  <a:srgbClr val="414042"/>
                </a:solidFill>
              </a:defRPr>
            </a:lvl1pPr>
          </a:lstStyle>
          <a:p>
            <a:pPr marL="0" lvl="0"/>
            <a:r>
              <a:rPr lang="en-US" dirty="0"/>
              <a:t>Click to edit Master text</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Only and Content">
    <p:spTree>
      <p:nvGrpSpPr>
        <p:cNvPr id="1" name=""/>
        <p:cNvGrpSpPr/>
        <p:nvPr/>
      </p:nvGrpSpPr>
      <p:grpSpPr>
        <a:xfrm>
          <a:off x="0" y="0"/>
          <a:ext cx="0" cy="0"/>
          <a:chOff x="0" y="0"/>
          <a:chExt cx="0" cy="0"/>
        </a:xfrm>
      </p:grpSpPr>
      <p:sp>
        <p:nvSpPr>
          <p:cNvPr id="11"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lvl="0" algn="ctr"/>
            <a:endParaRPr lang="en-US" dirty="0">
              <a:latin typeface="Foundry Gridnik Medium" pitchFamily="50" charset="0"/>
            </a:endParaRPr>
          </a:p>
        </p:txBody>
      </p:sp>
      <p:sp>
        <p:nvSpPr>
          <p:cNvPr id="9" name="Content Placeholder 2"/>
          <p:cNvSpPr>
            <a:spLocks noGrp="1"/>
          </p:cNvSpPr>
          <p:nvPr>
            <p:ph sz="half" idx="1" hasCustomPrompt="1"/>
          </p:nvPr>
        </p:nvSpPr>
        <p:spPr bwMode="gray">
          <a:xfrm>
            <a:off x="277145" y="1335024"/>
            <a:ext cx="11723382" cy="5039399"/>
          </a:xfrm>
          <a:prstGeom prst="rect">
            <a:avLst/>
          </a:prstGeom>
        </p:spPr>
        <p:txBody>
          <a:bodyPr lIns="121899" tIns="60949" rIns="121899" bIns="60949"/>
          <a:lstStyle>
            <a:lvl1pPr marL="226695" indent="-226695">
              <a:lnSpc>
                <a:spcPct val="95000"/>
              </a:lnSpc>
              <a:spcBef>
                <a:spcPts val="800"/>
              </a:spcBef>
              <a:buClr>
                <a:schemeClr val="accent1"/>
              </a:buClr>
              <a:defRPr sz="2400">
                <a:solidFill>
                  <a:srgbClr val="414042"/>
                </a:solidFill>
                <a:latin typeface="Arial" panose="020B0604020202020204" pitchFamily="34" charset="0"/>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000">
                <a:solidFill>
                  <a:srgbClr val="939598"/>
                </a:solidFill>
                <a:latin typeface="Arial" panose="020B0604020202020204" pitchFamily="34" charset="0"/>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1800">
                <a:solidFill>
                  <a:srgbClr val="939598"/>
                </a:solidFill>
                <a:latin typeface="Arial" panose="020B0604020202020204" pitchFamily="34" charset="0"/>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en-US" dirty="0" smtClean="0"/>
              <a:t>Click to edit Master text</a:t>
            </a:r>
            <a:endParaRPr lang="en-US" dirty="0" smtClean="0"/>
          </a:p>
          <a:p>
            <a:pPr lvl="1"/>
            <a:r>
              <a:rPr lang="en-US" dirty="0" smtClean="0"/>
              <a:t>Second level</a:t>
            </a:r>
            <a:endParaRPr lang="en-US" dirty="0" smtClean="0"/>
          </a:p>
          <a:p>
            <a:pPr lvl="2"/>
            <a:r>
              <a:rPr lang="en-US" dirty="0" smtClean="0"/>
              <a:t>Third level</a:t>
            </a:r>
            <a:endParaRPr lang="en-US" dirty="0" smtClean="0"/>
          </a:p>
          <a:p>
            <a:pPr lvl="3"/>
            <a:r>
              <a:rPr lang="en-US" dirty="0" smtClean="0"/>
              <a:t>Fourth level</a:t>
            </a:r>
            <a:endParaRPr lang="en-US" dirty="0" smtClean="0"/>
          </a:p>
          <a:p>
            <a:pPr lvl="4"/>
            <a:r>
              <a:rPr lang="en-US" dirty="0" smtClean="0"/>
              <a:t>Fifth level</a:t>
            </a:r>
            <a:endParaRPr lang="en-US" dirty="0"/>
          </a:p>
        </p:txBody>
      </p:sp>
      <p:sp>
        <p:nvSpPr>
          <p:cNvPr id="6" name="Title 28"/>
          <p:cNvSpPr>
            <a:spLocks noGrp="1"/>
          </p:cNvSpPr>
          <p:nvPr>
            <p:ph type="title" hasCustomPrompt="1"/>
          </p:nvPr>
        </p:nvSpPr>
        <p:spPr bwMode="gray">
          <a:xfrm>
            <a:off x="283725" y="255906"/>
            <a:ext cx="11905100" cy="597132"/>
          </a:xfrm>
          <a:prstGeom prst="rect">
            <a:avLst/>
          </a:prstGeom>
        </p:spPr>
        <p:txBody>
          <a:bodyPr wrap="square" lIns="121899" tIns="60949" rIns="121899" bIns="60949"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bg1"/>
                </a:solidFill>
                <a:latin typeface="Arial" panose="020B0604020202020204" pitchFamily="34" charset="0"/>
                <a:ea typeface="+mn-ea"/>
                <a:cs typeface="Arial" panose="020B0604020202020204" pitchFamily="34" charset="0"/>
              </a:defRPr>
            </a:lvl1pPr>
          </a:lstStyle>
          <a:p>
            <a:r>
              <a:rPr lang="en-US" dirty="0" smtClean="0"/>
              <a:t>Click To Edit Master Title</a:t>
            </a:r>
            <a:endParaRPr lang="en-US" dirty="0"/>
          </a:p>
        </p:txBody>
      </p:sp>
      <p:sp>
        <p:nvSpPr>
          <p:cNvPr id="7"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schemeClr val="lt1"/>
              </a:solidFill>
              <a:latin typeface="Foundry Gridnik Medium" pitchFamily="50"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0" name="Rectangle 59"/>
          <p:cNvSpPr/>
          <p:nvPr userDrawn="1"/>
        </p:nvSpPr>
        <p:spPr>
          <a:xfrm>
            <a:off x="0" y="0"/>
            <a:ext cx="12188823" cy="6857107"/>
          </a:xfrm>
          <a:prstGeom prst="rect">
            <a:avLst/>
          </a:prstGeom>
          <a:solidFill>
            <a:srgbClr val="7F7F7F">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1" name="Picture 60" descr="title-back.jpg"/>
          <p:cNvPicPr>
            <a:picLocks noChangeAspect="1"/>
          </p:cNvPicPr>
          <p:nvPr userDrawn="1"/>
        </p:nvPicPr>
        <p:blipFill>
          <a:blip r:embed="rId2" cstate="email"/>
          <a:stretch>
            <a:fillRect/>
          </a:stretch>
        </p:blipFill>
        <p:spPr>
          <a:xfrm>
            <a:off x="0" y="893"/>
            <a:ext cx="12188824" cy="6856213"/>
          </a:xfrm>
          <a:prstGeom prst="rect">
            <a:avLst/>
          </a:prstGeom>
        </p:spPr>
      </p:pic>
      <p:sp>
        <p:nvSpPr>
          <p:cNvPr id="51" name="Freeform 50"/>
          <p:cNvSpPr/>
          <p:nvPr userDrawn="1"/>
        </p:nvSpPr>
        <p:spPr>
          <a:xfrm rot="-1260000">
            <a:off x="-937469" y="1197704"/>
            <a:ext cx="13624074" cy="2723194"/>
          </a:xfrm>
          <a:custGeom>
            <a:avLst/>
            <a:gdLst>
              <a:gd name="connsiteX0" fmla="*/ 0 w 12200027"/>
              <a:gd name="connsiteY0" fmla="*/ 0 h 2717800"/>
              <a:gd name="connsiteX1" fmla="*/ 12200027 w 12200027"/>
              <a:gd name="connsiteY1" fmla="*/ 0 h 2717800"/>
              <a:gd name="connsiteX2" fmla="*/ 12200027 w 12200027"/>
              <a:gd name="connsiteY2" fmla="*/ 2717800 h 2717800"/>
              <a:gd name="connsiteX3" fmla="*/ 0 w 12200027"/>
              <a:gd name="connsiteY3" fmla="*/ 2717800 h 2717800"/>
              <a:gd name="connsiteX4" fmla="*/ 0 w 12200027"/>
              <a:gd name="connsiteY4" fmla="*/ 0 h 2717800"/>
              <a:gd name="connsiteX0-1" fmla="*/ 167130 w 12200027"/>
              <a:gd name="connsiteY0-2" fmla="*/ 23345 h 2717800"/>
              <a:gd name="connsiteX1-3" fmla="*/ 12200027 w 12200027"/>
              <a:gd name="connsiteY1-4" fmla="*/ 0 h 2717800"/>
              <a:gd name="connsiteX2-5" fmla="*/ 12200027 w 12200027"/>
              <a:gd name="connsiteY2-6" fmla="*/ 2717800 h 2717800"/>
              <a:gd name="connsiteX3-7" fmla="*/ 0 w 12200027"/>
              <a:gd name="connsiteY3-8" fmla="*/ 2717800 h 2717800"/>
              <a:gd name="connsiteX4-9" fmla="*/ 167130 w 12200027"/>
              <a:gd name="connsiteY4-10" fmla="*/ 23345 h 2717800"/>
              <a:gd name="connsiteX0-11" fmla="*/ 1025170 w 13058067"/>
              <a:gd name="connsiteY0-12" fmla="*/ 23345 h 2717800"/>
              <a:gd name="connsiteX1-13" fmla="*/ 13058067 w 13058067"/>
              <a:gd name="connsiteY1-14" fmla="*/ 0 h 2717800"/>
              <a:gd name="connsiteX2-15" fmla="*/ 13058067 w 13058067"/>
              <a:gd name="connsiteY2-16" fmla="*/ 2717800 h 2717800"/>
              <a:gd name="connsiteX3-17" fmla="*/ 0 w 13058067"/>
              <a:gd name="connsiteY3-18" fmla="*/ 2694004 h 2717800"/>
              <a:gd name="connsiteX4-19" fmla="*/ 1025170 w 13058067"/>
              <a:gd name="connsiteY4-20" fmla="*/ 23345 h 2717800"/>
              <a:gd name="connsiteX0-21" fmla="*/ 1025170 w 13058067"/>
              <a:gd name="connsiteY0-22" fmla="*/ 0 h 2694455"/>
              <a:gd name="connsiteX1-23" fmla="*/ 12001451 w 13058067"/>
              <a:gd name="connsiteY1-24" fmla="*/ 992749 h 2694455"/>
              <a:gd name="connsiteX2-25" fmla="*/ 13058067 w 13058067"/>
              <a:gd name="connsiteY2-26" fmla="*/ 2694455 h 2694455"/>
              <a:gd name="connsiteX3-27" fmla="*/ 0 w 13058067"/>
              <a:gd name="connsiteY3-28" fmla="*/ 2670659 h 2694455"/>
              <a:gd name="connsiteX4-29" fmla="*/ 1025170 w 13058067"/>
              <a:gd name="connsiteY4-30" fmla="*/ 0 h 2694455"/>
              <a:gd name="connsiteX0-31" fmla="*/ 1025170 w 13058067"/>
              <a:gd name="connsiteY0-32" fmla="*/ 44589 h 2739044"/>
              <a:gd name="connsiteX1-33" fmla="*/ 10185052 w 13058067"/>
              <a:gd name="connsiteY1-34" fmla="*/ 0 h 2739044"/>
              <a:gd name="connsiteX2-35" fmla="*/ 13058067 w 13058067"/>
              <a:gd name="connsiteY2-36" fmla="*/ 2739044 h 2739044"/>
              <a:gd name="connsiteX3-37" fmla="*/ 0 w 13058067"/>
              <a:gd name="connsiteY3-38" fmla="*/ 2715248 h 2739044"/>
              <a:gd name="connsiteX4-39" fmla="*/ 1025170 w 13058067"/>
              <a:gd name="connsiteY4-40" fmla="*/ 44589 h 2739044"/>
              <a:gd name="connsiteX0-41" fmla="*/ 1025170 w 13058067"/>
              <a:gd name="connsiteY0-42" fmla="*/ 44589 h 2739044"/>
              <a:gd name="connsiteX1-43" fmla="*/ 10185052 w 13058067"/>
              <a:gd name="connsiteY1-44" fmla="*/ 0 h 2739044"/>
              <a:gd name="connsiteX2-45" fmla="*/ 11594561 w 13058067"/>
              <a:gd name="connsiteY2-46" fmla="*/ 1357272 h 2739044"/>
              <a:gd name="connsiteX3-47" fmla="*/ 13058067 w 13058067"/>
              <a:gd name="connsiteY3-48" fmla="*/ 2739044 h 2739044"/>
              <a:gd name="connsiteX4-49" fmla="*/ 0 w 13058067"/>
              <a:gd name="connsiteY4-50" fmla="*/ 2715248 h 2739044"/>
              <a:gd name="connsiteX5" fmla="*/ 1025170 w 13058067"/>
              <a:gd name="connsiteY5" fmla="*/ 44589 h 2739044"/>
              <a:gd name="connsiteX0-51" fmla="*/ 1025170 w 13595398"/>
              <a:gd name="connsiteY0-52" fmla="*/ 44589 h 2739044"/>
              <a:gd name="connsiteX1-53" fmla="*/ 10185052 w 13595398"/>
              <a:gd name="connsiteY1-54" fmla="*/ 0 h 2739044"/>
              <a:gd name="connsiteX2-55" fmla="*/ 13595398 w 13595398"/>
              <a:gd name="connsiteY2-56" fmla="*/ 1310066 h 2739044"/>
              <a:gd name="connsiteX3-57" fmla="*/ 13058067 w 13595398"/>
              <a:gd name="connsiteY3-58" fmla="*/ 2739044 h 2739044"/>
              <a:gd name="connsiteX4-59" fmla="*/ 0 w 13595398"/>
              <a:gd name="connsiteY4-60" fmla="*/ 2715248 h 2739044"/>
              <a:gd name="connsiteX5-61" fmla="*/ 1025170 w 13595398"/>
              <a:gd name="connsiteY5-62" fmla="*/ 44589 h 2739044"/>
              <a:gd name="connsiteX0-63" fmla="*/ 1025170 w 13595398"/>
              <a:gd name="connsiteY0-64" fmla="*/ 44589 h 2715248"/>
              <a:gd name="connsiteX1-65" fmla="*/ 10185052 w 13595398"/>
              <a:gd name="connsiteY1-66" fmla="*/ 0 h 2715248"/>
              <a:gd name="connsiteX2-67" fmla="*/ 13595398 w 13595398"/>
              <a:gd name="connsiteY2-68" fmla="*/ 1310066 h 2715248"/>
              <a:gd name="connsiteX3-69" fmla="*/ 13112020 w 13595398"/>
              <a:gd name="connsiteY3-70" fmla="*/ 2569307 h 2715248"/>
              <a:gd name="connsiteX4-71" fmla="*/ 0 w 13595398"/>
              <a:gd name="connsiteY4-72" fmla="*/ 2715248 h 2715248"/>
              <a:gd name="connsiteX5-73" fmla="*/ 1025170 w 13595398"/>
              <a:gd name="connsiteY5-74" fmla="*/ 44589 h 2715248"/>
              <a:gd name="connsiteX0-75" fmla="*/ 1025170 w 13595398"/>
              <a:gd name="connsiteY0-76" fmla="*/ 44589 h 2747154"/>
              <a:gd name="connsiteX1-77" fmla="*/ 10185052 w 13595398"/>
              <a:gd name="connsiteY1-78" fmla="*/ 0 h 2747154"/>
              <a:gd name="connsiteX2-79" fmla="*/ 13595398 w 13595398"/>
              <a:gd name="connsiteY2-80" fmla="*/ 1310066 h 2747154"/>
              <a:gd name="connsiteX3-81" fmla="*/ 13043751 w 13595398"/>
              <a:gd name="connsiteY3-82" fmla="*/ 2747154 h 2747154"/>
              <a:gd name="connsiteX4-83" fmla="*/ 0 w 13595398"/>
              <a:gd name="connsiteY4-84" fmla="*/ 2715248 h 2747154"/>
              <a:gd name="connsiteX5-85" fmla="*/ 1025170 w 13595398"/>
              <a:gd name="connsiteY5-86" fmla="*/ 44589 h 2747154"/>
              <a:gd name="connsiteX0-87" fmla="*/ 1025170 w 13595398"/>
              <a:gd name="connsiteY0-88" fmla="*/ 44589 h 2715248"/>
              <a:gd name="connsiteX1-89" fmla="*/ 10185052 w 13595398"/>
              <a:gd name="connsiteY1-90" fmla="*/ 0 h 2715248"/>
              <a:gd name="connsiteX2-91" fmla="*/ 13595398 w 13595398"/>
              <a:gd name="connsiteY2-92" fmla="*/ 1310066 h 2715248"/>
              <a:gd name="connsiteX3-93" fmla="*/ 13098366 w 13595398"/>
              <a:gd name="connsiteY3-94" fmla="*/ 2604877 h 2715248"/>
              <a:gd name="connsiteX4-95" fmla="*/ 0 w 13595398"/>
              <a:gd name="connsiteY4-96" fmla="*/ 2715248 h 2715248"/>
              <a:gd name="connsiteX5-97" fmla="*/ 1025170 w 13595398"/>
              <a:gd name="connsiteY5-98" fmla="*/ 44589 h 2715248"/>
              <a:gd name="connsiteX0-99" fmla="*/ 1025170 w 13595398"/>
              <a:gd name="connsiteY0-100" fmla="*/ 44589 h 2723442"/>
              <a:gd name="connsiteX1-101" fmla="*/ 10185052 w 13595398"/>
              <a:gd name="connsiteY1-102" fmla="*/ 0 h 2723442"/>
              <a:gd name="connsiteX2-103" fmla="*/ 13595398 w 13595398"/>
              <a:gd name="connsiteY2-104" fmla="*/ 1310066 h 2723442"/>
              <a:gd name="connsiteX3-105" fmla="*/ 13052853 w 13595398"/>
              <a:gd name="connsiteY3-106" fmla="*/ 2723442 h 2723442"/>
              <a:gd name="connsiteX4-107" fmla="*/ 0 w 13595398"/>
              <a:gd name="connsiteY4-108" fmla="*/ 2715248 h 2723442"/>
              <a:gd name="connsiteX5-109" fmla="*/ 1025170 w 13595398"/>
              <a:gd name="connsiteY5-110" fmla="*/ 44589 h 2723442"/>
              <a:gd name="connsiteX0-111" fmla="*/ 1025170 w 13595398"/>
              <a:gd name="connsiteY0-112" fmla="*/ 44341 h 2723194"/>
              <a:gd name="connsiteX1-113" fmla="*/ 10406499 w 13595398"/>
              <a:gd name="connsiteY1-114" fmla="*/ 0 h 2723194"/>
              <a:gd name="connsiteX2-115" fmla="*/ 13595398 w 13595398"/>
              <a:gd name="connsiteY2-116" fmla="*/ 1309818 h 2723194"/>
              <a:gd name="connsiteX3-117" fmla="*/ 13052853 w 13595398"/>
              <a:gd name="connsiteY3-118" fmla="*/ 2723194 h 2723194"/>
              <a:gd name="connsiteX4-119" fmla="*/ 0 w 13595398"/>
              <a:gd name="connsiteY4-120" fmla="*/ 2715000 h 2723194"/>
              <a:gd name="connsiteX5-121" fmla="*/ 1025170 w 13595398"/>
              <a:gd name="connsiteY5-122" fmla="*/ 44341 h 2723194"/>
              <a:gd name="connsiteX0-123" fmla="*/ 1025170 w 13624074"/>
              <a:gd name="connsiteY0-124" fmla="*/ 44341 h 2723194"/>
              <a:gd name="connsiteX1-125" fmla="*/ 10406499 w 13624074"/>
              <a:gd name="connsiteY1-126" fmla="*/ 0 h 2723194"/>
              <a:gd name="connsiteX2-127" fmla="*/ 13624074 w 13624074"/>
              <a:gd name="connsiteY2-128" fmla="*/ 1235111 h 2723194"/>
              <a:gd name="connsiteX3-129" fmla="*/ 13052853 w 13624074"/>
              <a:gd name="connsiteY3-130" fmla="*/ 2723194 h 2723194"/>
              <a:gd name="connsiteX4-131" fmla="*/ 0 w 13624074"/>
              <a:gd name="connsiteY4-132" fmla="*/ 2715000 h 2723194"/>
              <a:gd name="connsiteX5-133" fmla="*/ 1025170 w 13624074"/>
              <a:gd name="connsiteY5-134" fmla="*/ 44341 h 27231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3624074" h="2723194">
                <a:moveTo>
                  <a:pt x="1025170" y="44341"/>
                </a:moveTo>
                <a:lnTo>
                  <a:pt x="10406499" y="0"/>
                </a:lnTo>
                <a:lnTo>
                  <a:pt x="13624074" y="1235111"/>
                </a:lnTo>
                <a:lnTo>
                  <a:pt x="13052853" y="2723194"/>
                </a:lnTo>
                <a:lnTo>
                  <a:pt x="0" y="2715000"/>
                </a:lnTo>
                <a:lnTo>
                  <a:pt x="1025170" y="44341"/>
                </a:lnTo>
                <a:close/>
              </a:path>
            </a:pathLst>
          </a:cu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Freeform 52"/>
          <p:cNvSpPr/>
          <p:nvPr userDrawn="1"/>
        </p:nvSpPr>
        <p:spPr>
          <a:xfrm rot="-1260000">
            <a:off x="2658988" y="3340387"/>
            <a:ext cx="9999997" cy="770511"/>
          </a:xfrm>
          <a:custGeom>
            <a:avLst/>
            <a:gdLst>
              <a:gd name="connsiteX0" fmla="*/ 0 w 10017679"/>
              <a:gd name="connsiteY0" fmla="*/ 0 h 763723"/>
              <a:gd name="connsiteX1" fmla="*/ 10017679 w 10017679"/>
              <a:gd name="connsiteY1" fmla="*/ 0 h 763723"/>
              <a:gd name="connsiteX2" fmla="*/ 10017679 w 10017679"/>
              <a:gd name="connsiteY2" fmla="*/ 763723 h 763723"/>
              <a:gd name="connsiteX3" fmla="*/ 0 w 10017679"/>
              <a:gd name="connsiteY3" fmla="*/ 763723 h 763723"/>
              <a:gd name="connsiteX4" fmla="*/ 0 w 10017679"/>
              <a:gd name="connsiteY4" fmla="*/ 0 h 763723"/>
              <a:gd name="connsiteX0-1" fmla="*/ 0 w 10017679"/>
              <a:gd name="connsiteY0-2" fmla="*/ 0 h 763723"/>
              <a:gd name="connsiteX1-3" fmla="*/ 10017679 w 10017679"/>
              <a:gd name="connsiteY1-4" fmla="*/ 0 h 763723"/>
              <a:gd name="connsiteX2-5" fmla="*/ 9726277 w 10017679"/>
              <a:gd name="connsiteY2-6" fmla="*/ 706279 h 763723"/>
              <a:gd name="connsiteX3-7" fmla="*/ 0 w 10017679"/>
              <a:gd name="connsiteY3-8" fmla="*/ 763723 h 763723"/>
              <a:gd name="connsiteX4-9" fmla="*/ 0 w 10017679"/>
              <a:gd name="connsiteY4-10" fmla="*/ 0 h 763723"/>
              <a:gd name="connsiteX0-11" fmla="*/ 0 w 10017679"/>
              <a:gd name="connsiteY0-12" fmla="*/ 0 h 763723"/>
              <a:gd name="connsiteX1-13" fmla="*/ 10017679 w 10017679"/>
              <a:gd name="connsiteY1-14" fmla="*/ 0 h 763723"/>
              <a:gd name="connsiteX2-15" fmla="*/ 9708073 w 10017679"/>
              <a:gd name="connsiteY2-16" fmla="*/ 753704 h 763723"/>
              <a:gd name="connsiteX3-17" fmla="*/ 0 w 10017679"/>
              <a:gd name="connsiteY3-18" fmla="*/ 763723 h 763723"/>
              <a:gd name="connsiteX4-19" fmla="*/ 0 w 10017679"/>
              <a:gd name="connsiteY4-20" fmla="*/ 0 h 763723"/>
              <a:gd name="connsiteX0-21" fmla="*/ 0 w 9999997"/>
              <a:gd name="connsiteY0-22" fmla="*/ 6788 h 770511"/>
              <a:gd name="connsiteX1-23" fmla="*/ 9999997 w 9999997"/>
              <a:gd name="connsiteY1-24" fmla="*/ 0 h 770511"/>
              <a:gd name="connsiteX2-25" fmla="*/ 9708073 w 9999997"/>
              <a:gd name="connsiteY2-26" fmla="*/ 760492 h 770511"/>
              <a:gd name="connsiteX3-27" fmla="*/ 0 w 9999997"/>
              <a:gd name="connsiteY3-28" fmla="*/ 770511 h 770511"/>
              <a:gd name="connsiteX4-29" fmla="*/ 0 w 9999997"/>
              <a:gd name="connsiteY4-30" fmla="*/ 6788 h 77051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999997" h="770511">
                <a:moveTo>
                  <a:pt x="0" y="6788"/>
                </a:moveTo>
                <a:lnTo>
                  <a:pt x="9999997" y="0"/>
                </a:lnTo>
                <a:lnTo>
                  <a:pt x="9708073" y="760492"/>
                </a:lnTo>
                <a:lnTo>
                  <a:pt x="0" y="770511"/>
                </a:lnTo>
                <a:lnTo>
                  <a:pt x="0" y="6788"/>
                </a:lnTo>
                <a:close/>
              </a:path>
            </a:pathLst>
          </a:custGeom>
          <a:solidFill>
            <a:srgbClr val="41404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Subtitle 2"/>
          <p:cNvSpPr>
            <a:spLocks noGrp="1"/>
          </p:cNvSpPr>
          <p:nvPr>
            <p:ph type="subTitle" idx="1" hasCustomPrompt="1"/>
          </p:nvPr>
        </p:nvSpPr>
        <p:spPr bwMode="gray">
          <a:xfrm rot="-1260000">
            <a:off x="2702615" y="3447160"/>
            <a:ext cx="9513216" cy="713913"/>
          </a:xfrm>
          <a:prstGeom prst="rect">
            <a:avLst/>
          </a:prstGeom>
        </p:spPr>
        <p:txBody>
          <a:bodyPr lIns="121899" tIns="60949" rIns="121899" bIns="60949" anchor="ctr" anchorCtr="0"/>
          <a:lstStyle>
            <a:lvl1pPr marL="0" indent="0" algn="l" defTabSz="1219200" rtl="0" eaLnBrk="1" latinLnBrk="0" hangingPunct="1">
              <a:lnSpc>
                <a:spcPct val="90000"/>
              </a:lnSpc>
              <a:spcBef>
                <a:spcPct val="0"/>
              </a:spcBef>
              <a:buNone/>
              <a:defRPr lang="en-US" sz="2800" b="0" kern="1200" cap="none" spc="0" baseline="0" dirty="0">
                <a:solidFill>
                  <a:schemeClr val="bg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zh-CN" altLang="en-US" dirty="0"/>
              <a:t>单击此处编辑模板副标题样式</a:t>
            </a:r>
            <a:endParaRPr lang="en-US" dirty="0"/>
          </a:p>
        </p:txBody>
      </p:sp>
      <p:sp>
        <p:nvSpPr>
          <p:cNvPr id="56" name="Title 16"/>
          <p:cNvSpPr>
            <a:spLocks noGrp="1"/>
          </p:cNvSpPr>
          <p:nvPr>
            <p:ph type="title" hasCustomPrompt="1"/>
          </p:nvPr>
        </p:nvSpPr>
        <p:spPr bwMode="gray">
          <a:xfrm rot="-1260000">
            <a:off x="206968" y="1899200"/>
            <a:ext cx="9792873" cy="1972279"/>
          </a:xfrm>
          <a:prstGeom prst="rect">
            <a:avLst/>
          </a:prstGeom>
        </p:spPr>
        <p:txBody>
          <a:bodyPr lIns="121899" tIns="60949" rIns="121899" bIns="60949" anchor="ctr" anchorCtr="0"/>
          <a:lstStyle>
            <a:lvl1pPr marL="0" algn="l" defTabSz="1219200" rtl="0" eaLnBrk="1" latinLnBrk="0" hangingPunct="1">
              <a:lnSpc>
                <a:spcPts val="5800"/>
              </a:lnSpc>
              <a:spcBef>
                <a:spcPct val="0"/>
              </a:spcBef>
              <a:buNone/>
              <a:defRPr lang="en-US" sz="5600" b="0" kern="1200" cap="none" spc="0" baseline="0" dirty="0">
                <a:solidFill>
                  <a:schemeClr val="accent5"/>
                </a:solidFill>
                <a:latin typeface="Arial" panose="020B0604020202020204" pitchFamily="34" charset="0"/>
                <a:ea typeface="+mn-ea"/>
                <a:cs typeface="Arial" panose="020B0604020202020204" pitchFamily="34" charset="0"/>
              </a:defRPr>
            </a:lvl1pPr>
          </a:lstStyle>
          <a:p>
            <a:r>
              <a:rPr lang="zh-CN" altLang="en-US" dirty="0"/>
              <a:t>单击此处编辑</a:t>
            </a:r>
            <a:endParaRPr lang="en-US" dirty="0"/>
          </a:p>
        </p:txBody>
      </p:sp>
      <p:pic>
        <p:nvPicPr>
          <p:cNvPr id="58" name="Picture 57" descr="Kickoff2013-POS-Color.png"/>
          <p:cNvPicPr>
            <a:picLocks noChangeAspect="1"/>
          </p:cNvPicPr>
          <p:nvPr userDrawn="1"/>
        </p:nvPicPr>
        <p:blipFill>
          <a:blip r:embed="rId3" cstate="email"/>
          <a:stretch>
            <a:fillRect/>
          </a:stretch>
        </p:blipFill>
        <p:spPr>
          <a:xfrm>
            <a:off x="8498531" y="4155122"/>
            <a:ext cx="3324786" cy="2489441"/>
          </a:xfrm>
          <a:prstGeom prst="rect">
            <a:avLst/>
          </a:prstGeom>
        </p:spPr>
      </p:pic>
      <p:sp>
        <p:nvSpPr>
          <p:cNvPr id="62" name="Footer Placeholder 61"/>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gue Slide">
    <p:spTree>
      <p:nvGrpSpPr>
        <p:cNvPr id="1" name=""/>
        <p:cNvGrpSpPr/>
        <p:nvPr/>
      </p:nvGrpSpPr>
      <p:grpSpPr>
        <a:xfrm>
          <a:off x="0" y="0"/>
          <a:ext cx="0" cy="0"/>
          <a:chOff x="0" y="0"/>
          <a:chExt cx="0" cy="0"/>
        </a:xfrm>
      </p:grpSpPr>
      <p:sp>
        <p:nvSpPr>
          <p:cNvPr id="47" name="Rectangle 46"/>
          <p:cNvSpPr/>
          <p:nvPr userDrawn="1"/>
        </p:nvSpPr>
        <p:spPr>
          <a:xfrm>
            <a:off x="0" y="893"/>
            <a:ext cx="12188825" cy="68580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48" name="Picture 47" descr="segue-back.png"/>
          <p:cNvPicPr>
            <a:picLocks noChangeAspect="1"/>
          </p:cNvPicPr>
          <p:nvPr userDrawn="1"/>
        </p:nvPicPr>
        <p:blipFill>
          <a:blip r:embed="rId2" cstate="email"/>
          <a:stretch>
            <a:fillRect/>
          </a:stretch>
        </p:blipFill>
        <p:spPr>
          <a:xfrm>
            <a:off x="0" y="893"/>
            <a:ext cx="12188824" cy="6856214"/>
          </a:xfrm>
          <a:prstGeom prst="rect">
            <a:avLst/>
          </a:prstGeom>
        </p:spPr>
      </p:pic>
      <p:sp>
        <p:nvSpPr>
          <p:cNvPr id="46" name="Title 16"/>
          <p:cNvSpPr>
            <a:spLocks noGrp="1"/>
          </p:cNvSpPr>
          <p:nvPr>
            <p:ph type="title"/>
          </p:nvPr>
        </p:nvSpPr>
        <p:spPr bwMode="gray">
          <a:xfrm rot="-1260000">
            <a:off x="125964" y="3113242"/>
            <a:ext cx="12251916" cy="737846"/>
          </a:xfrm>
          <a:prstGeom prst="rect">
            <a:avLst/>
          </a:prstGeom>
        </p:spPr>
        <p:txBody>
          <a:bodyPr lIns="121899" tIns="60949" rIns="121899" bIns="60949" anchor="ctr" anchorCtr="0"/>
          <a:lstStyle>
            <a:lvl1pPr marL="0" algn="l" defTabSz="1219200" rtl="0" eaLnBrk="1" latinLnBrk="0" hangingPunct="1">
              <a:lnSpc>
                <a:spcPts val="6480"/>
              </a:lnSpc>
              <a:spcBef>
                <a:spcPct val="0"/>
              </a:spcBef>
              <a:buNone/>
              <a:defRPr lang="en-US" sz="5600" b="0" kern="1200" cap="none" spc="0" baseline="0" dirty="0">
                <a:solidFill>
                  <a:schemeClr val="bg1"/>
                </a:solidFill>
                <a:latin typeface="+mj-ea"/>
                <a:ea typeface="+mj-ea"/>
                <a:cs typeface="Arial" panose="020B0604020202020204" pitchFamily="34" charset="0"/>
              </a:defRPr>
            </a:lvl1pPr>
          </a:lstStyle>
          <a:p>
            <a:endParaRPr lang="en-US" dirty="0"/>
          </a:p>
        </p:txBody>
      </p:sp>
      <p:sp>
        <p:nvSpPr>
          <p:cNvPr id="51" name="Footer Placeholder 50"/>
          <p:cNvSpPr>
            <a:spLocks noGrp="1"/>
          </p:cNvSpPr>
          <p:nvPr>
            <p:ph type="ftr" sz="quarter" idx="10"/>
          </p:nvPr>
        </p:nvSpPr>
        <p:spPr/>
        <p:txBody>
          <a:bodyPr/>
          <a:lstStyle>
            <a:lvl1pPr>
              <a:defRPr>
                <a:solidFill>
                  <a:schemeClr val="bg1">
                    <a:lumMod val="75000"/>
                  </a:schemeClr>
                </a:solidFill>
              </a:defRPr>
            </a:lvl1pPr>
          </a:lstStyle>
          <a:p>
            <a:endParaRPr lang="en-US" sz="1000" cap="all" dirty="0">
              <a:solidFill>
                <a:prstClr val="white">
                  <a:lumMod val="75000"/>
                </a:prstClr>
              </a:solidFill>
              <a:cs typeface="Arial" panose="020B0604020202020204" pitchFamily="34" charset="0"/>
            </a:endParaRPr>
          </a:p>
        </p:txBody>
      </p:sp>
      <p:pic>
        <p:nvPicPr>
          <p:cNvPr id="7" name="Picture 6" descr="Kickoff2013-POS-Color.png"/>
          <p:cNvPicPr>
            <a:picLocks noChangeAspect="1"/>
          </p:cNvPicPr>
          <p:nvPr userDrawn="1"/>
        </p:nvPicPr>
        <p:blipFill>
          <a:blip r:embed="rId3" cstate="email"/>
          <a:stretch>
            <a:fillRect/>
          </a:stretch>
        </p:blipFill>
        <p:spPr>
          <a:xfrm>
            <a:off x="8498531" y="4155122"/>
            <a:ext cx="3324786" cy="2489441"/>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_RE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93"/>
            <a:ext cx="12190412" cy="6857107"/>
          </a:xfrm>
          <a:prstGeom prst="rect">
            <a:avLst/>
          </a:prstGeom>
        </p:spPr>
      </p:pic>
      <p:sp>
        <p:nvSpPr>
          <p:cNvPr id="17" name="Rectangle 16"/>
          <p:cNvSpPr/>
          <p:nvPr userDrawn="1"/>
        </p:nvSpPr>
        <p:spPr bwMode="black">
          <a:xfrm>
            <a:off x="0" y="6384631"/>
            <a:ext cx="12192000" cy="47336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cxnSp>
        <p:nvCxnSpPr>
          <p:cNvPr id="18" name="Straight Connector 17"/>
          <p:cNvCxnSpPr/>
          <p:nvPr userDrawn="1"/>
        </p:nvCxnSpPr>
        <p:spPr>
          <a:xfrm>
            <a:off x="0" y="6384631"/>
            <a:ext cx="12188952" cy="0"/>
          </a:xfrm>
          <a:prstGeom prst="line">
            <a:avLst/>
          </a:prstGeom>
          <a:ln w="38100">
            <a:solidFill>
              <a:schemeClr val="bg1"/>
            </a:solidFill>
          </a:ln>
          <a:effectLst>
            <a:outerShdw blurRad="25400" dist="127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1" name="Footer Placeholder 50"/>
          <p:cNvSpPr>
            <a:spLocks noGrp="1"/>
          </p:cNvSpPr>
          <p:nvPr>
            <p:ph type="ftr" sz="quarter" idx="10"/>
          </p:nvPr>
        </p:nvSpPr>
        <p:spPr>
          <a:xfrm>
            <a:off x="548640" y="6473952"/>
            <a:ext cx="3860800" cy="153888"/>
          </a:xfrm>
        </p:spPr>
        <p:txBody>
          <a:bodyPr/>
          <a:lstStyle>
            <a:lvl1pPr>
              <a:defRPr>
                <a:solidFill>
                  <a:schemeClr val="bg1"/>
                </a:solidFill>
              </a:defRPr>
            </a:lvl1pPr>
          </a:lstStyle>
          <a:p>
            <a:endParaRPr lang="en-US" sz="1000" dirty="0">
              <a:cs typeface="Arial" panose="020B0604020202020204" pitchFamily="34" charset="0"/>
            </a:endParaRPr>
          </a:p>
        </p:txBody>
      </p:sp>
      <p:sp>
        <p:nvSpPr>
          <p:cNvPr id="46" name="Title 16"/>
          <p:cNvSpPr>
            <a:spLocks noGrp="1"/>
          </p:cNvSpPr>
          <p:nvPr>
            <p:ph type="title" hasCustomPrompt="1"/>
          </p:nvPr>
        </p:nvSpPr>
        <p:spPr bwMode="gray">
          <a:xfrm>
            <a:off x="1764792" y="1709928"/>
            <a:ext cx="9582912" cy="2852928"/>
          </a:xfrm>
          <a:prstGeom prst="rect">
            <a:avLst/>
          </a:prstGeom>
        </p:spPr>
        <p:txBody>
          <a:bodyPr lIns="0" tIns="0" rIns="0" bIns="0" anchor="b" anchorCtr="0"/>
          <a:lstStyle>
            <a:lvl1pPr marL="0" algn="l" defTabSz="1219200" rtl="0" eaLnBrk="1" latinLnBrk="0" hangingPunct="1">
              <a:lnSpc>
                <a:spcPts val="6480"/>
              </a:lnSpc>
              <a:spcBef>
                <a:spcPct val="0"/>
              </a:spcBef>
              <a:buNone/>
              <a:defRPr lang="en-US" sz="4800" b="0" kern="1200" cap="none" spc="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 section header title</a:t>
            </a:r>
            <a:endParaRPr lang="en-US" dirty="0"/>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a:fillRect/>
          </a:stretch>
        </p:blipFill>
        <p:spPr bwMode="ltGray">
          <a:xfrm>
            <a:off x="1524" y="0"/>
            <a:ext cx="12188952" cy="711200"/>
          </a:xfrm>
          <a:prstGeom prst="rect">
            <a:avLst/>
          </a:prstGeom>
          <a:noFill/>
          <a:ln>
            <a:noFill/>
          </a:ln>
        </p:spPr>
      </p:pic>
      <p:sp>
        <p:nvSpPr>
          <p:cNvPr id="11" name="Text Placeholder 2"/>
          <p:cNvSpPr>
            <a:spLocks noGrp="1"/>
          </p:cNvSpPr>
          <p:nvPr>
            <p:ph type="body" idx="1" hasCustomPrompt="1"/>
          </p:nvPr>
        </p:nvSpPr>
        <p:spPr bwMode="white">
          <a:xfrm>
            <a:off x="1764792" y="4589463"/>
            <a:ext cx="9582658" cy="1500187"/>
          </a:xfrm>
          <a:prstGeom prst="rect">
            <a:avLst/>
          </a:prstGeo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subtitle text</a:t>
            </a:r>
            <a:endParaRPr lang="en-US" dirty="0"/>
          </a:p>
        </p:txBody>
      </p:sp>
      <p:cxnSp>
        <p:nvCxnSpPr>
          <p:cNvPr id="12" name="Straight Connector 11"/>
          <p:cNvCxnSpPr/>
          <p:nvPr userDrawn="1"/>
        </p:nvCxnSpPr>
        <p:spPr bwMode="white">
          <a:xfrm>
            <a:off x="1651781" y="4563269"/>
            <a:ext cx="0" cy="1816894"/>
          </a:xfrm>
          <a:prstGeom prst="line">
            <a:avLst/>
          </a:prstGeom>
          <a:ln w="12700">
            <a:solidFill>
              <a:schemeClr val="bg1"/>
            </a:solidFill>
            <a:tailEnd type="oval" w="lg" len="lg"/>
          </a:ln>
        </p:spPr>
        <p:style>
          <a:lnRef idx="1">
            <a:schemeClr val="accent1"/>
          </a:lnRef>
          <a:fillRef idx="0">
            <a:schemeClr val="accent1"/>
          </a:fillRef>
          <a:effectRef idx="0">
            <a:schemeClr val="accent1"/>
          </a:effectRef>
          <a:fontRef idx="minor">
            <a:schemeClr val="tx1"/>
          </a:fontRef>
        </p:style>
      </p:cxnSp>
      <p:sp>
        <p:nvSpPr>
          <p:cNvPr id="14" name="Oval 13"/>
          <p:cNvSpPr/>
          <p:nvPr userDrawn="1"/>
        </p:nvSpPr>
        <p:spPr bwMode="gray">
          <a:xfrm>
            <a:off x="1592345" y="6329604"/>
            <a:ext cx="118872" cy="11887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algn="l"/>
            <a:endParaRPr lang="en-US" dirty="0"/>
          </a:p>
        </p:txBody>
      </p:sp>
      <p:sp>
        <p:nvSpPr>
          <p:cNvPr id="16" name="Freeform 5"/>
          <p:cNvSpPr>
            <a:spLocks noEditPoints="1"/>
          </p:cNvSpPr>
          <p:nvPr userDrawn="1"/>
        </p:nvSpPr>
        <p:spPr bwMode="white">
          <a:xfrm>
            <a:off x="1171990" y="4087549"/>
            <a:ext cx="347589" cy="346881"/>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328 w 412"/>
              <a:gd name="T21" fmla="*/ 206 h 412"/>
              <a:gd name="T22" fmla="*/ 260 w 412"/>
              <a:gd name="T23" fmla="*/ 274 h 412"/>
              <a:gd name="T24" fmla="*/ 222 w 412"/>
              <a:gd name="T25" fmla="*/ 274 h 412"/>
              <a:gd name="T26" fmla="*/ 271 w 412"/>
              <a:gd name="T27" fmla="*/ 225 h 412"/>
              <a:gd name="T28" fmla="*/ 90 w 412"/>
              <a:gd name="T29" fmla="*/ 225 h 412"/>
              <a:gd name="T30" fmla="*/ 90 w 412"/>
              <a:gd name="T31" fmla="*/ 218 h 412"/>
              <a:gd name="T32" fmla="*/ 90 w 412"/>
              <a:gd name="T33" fmla="*/ 194 h 412"/>
              <a:gd name="T34" fmla="*/ 90 w 412"/>
              <a:gd name="T35" fmla="*/ 187 h 412"/>
              <a:gd name="T36" fmla="*/ 271 w 412"/>
              <a:gd name="T37" fmla="*/ 187 h 412"/>
              <a:gd name="T38" fmla="*/ 222 w 412"/>
              <a:gd name="T39" fmla="*/ 138 h 412"/>
              <a:gd name="T40" fmla="*/ 260 w 412"/>
              <a:gd name="T41" fmla="*/ 138 h 412"/>
              <a:gd name="T42" fmla="*/ 328 w 412"/>
              <a:gd name="T43" fmla="*/ 20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2" h="412">
                <a:moveTo>
                  <a:pt x="206" y="0"/>
                </a:moveTo>
                <a:cubicBezTo>
                  <a:pt x="92" y="0"/>
                  <a:pt x="0" y="92"/>
                  <a:pt x="0" y="206"/>
                </a:cubicBezTo>
                <a:cubicBezTo>
                  <a:pt x="0" y="319"/>
                  <a:pt x="92" y="412"/>
                  <a:pt x="206" y="412"/>
                </a:cubicBezTo>
                <a:cubicBezTo>
                  <a:pt x="320" y="412"/>
                  <a:pt x="412" y="319"/>
                  <a:pt x="412" y="206"/>
                </a:cubicBezTo>
                <a:cubicBezTo>
                  <a:pt x="412" y="92"/>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328" y="206"/>
                </a:moveTo>
                <a:cubicBezTo>
                  <a:pt x="260" y="274"/>
                  <a:pt x="260" y="274"/>
                  <a:pt x="260" y="274"/>
                </a:cubicBezTo>
                <a:cubicBezTo>
                  <a:pt x="222" y="274"/>
                  <a:pt x="222" y="274"/>
                  <a:pt x="222" y="274"/>
                </a:cubicBezTo>
                <a:cubicBezTo>
                  <a:pt x="271" y="225"/>
                  <a:pt x="271" y="225"/>
                  <a:pt x="271" y="225"/>
                </a:cubicBezTo>
                <a:cubicBezTo>
                  <a:pt x="90" y="225"/>
                  <a:pt x="90" y="225"/>
                  <a:pt x="90" y="225"/>
                </a:cubicBezTo>
                <a:cubicBezTo>
                  <a:pt x="90" y="218"/>
                  <a:pt x="90" y="218"/>
                  <a:pt x="90" y="218"/>
                </a:cubicBezTo>
                <a:cubicBezTo>
                  <a:pt x="90" y="194"/>
                  <a:pt x="90" y="194"/>
                  <a:pt x="90" y="194"/>
                </a:cubicBezTo>
                <a:cubicBezTo>
                  <a:pt x="90" y="187"/>
                  <a:pt x="90" y="187"/>
                  <a:pt x="90" y="187"/>
                </a:cubicBezTo>
                <a:cubicBezTo>
                  <a:pt x="271" y="187"/>
                  <a:pt x="271" y="187"/>
                  <a:pt x="271" y="187"/>
                </a:cubicBezTo>
                <a:cubicBezTo>
                  <a:pt x="222" y="138"/>
                  <a:pt x="222" y="138"/>
                  <a:pt x="222" y="138"/>
                </a:cubicBezTo>
                <a:cubicBezTo>
                  <a:pt x="260" y="138"/>
                  <a:pt x="260" y="138"/>
                  <a:pt x="260" y="138"/>
                </a:cubicBezTo>
                <a:lnTo>
                  <a:pt x="328" y="206"/>
                </a:lnTo>
                <a:close/>
              </a:path>
            </a:pathLst>
          </a:custGeom>
          <a:solidFill>
            <a:schemeClr val="bg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Only - No Background">
    <p:spTree>
      <p:nvGrpSpPr>
        <p:cNvPr id="1" name=""/>
        <p:cNvGrpSpPr/>
        <p:nvPr/>
      </p:nvGrpSpPr>
      <p:grpSpPr>
        <a:xfrm>
          <a:off x="0" y="0"/>
          <a:ext cx="0" cy="0"/>
          <a:chOff x="0" y="0"/>
          <a:chExt cx="0" cy="0"/>
        </a:xfrm>
      </p:grpSpPr>
      <p:sp>
        <p:nvSpPr>
          <p:cNvPr id="14"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pic>
        <p:nvPicPr>
          <p:cNvPr id="9" name="Picture 8" descr="content-back-withText.jpg"/>
          <p:cNvPicPr>
            <a:picLocks noChangeAspect="1"/>
          </p:cNvPicPr>
          <p:nvPr userDrawn="1"/>
        </p:nvPicPr>
        <p:blipFill>
          <a:blip r:embed="rId2" cstate="email"/>
          <a:srcRect/>
          <a:stretch>
            <a:fillRect/>
          </a:stretch>
        </p:blipFill>
        <p:spPr>
          <a:xfrm>
            <a:off x="205460" y="253524"/>
            <a:ext cx="11983364" cy="599514"/>
          </a:xfrm>
          <a:prstGeom prst="rect">
            <a:avLst/>
          </a:prstGeom>
        </p:spPr>
      </p:pic>
      <p:sp>
        <p:nvSpPr>
          <p:cNvPr id="11"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1"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marL="0" algn="l" defTabSz="1219200" rtl="0" eaLnBrk="1" latinLnBrk="0" hangingPunct="1">
              <a:lnSpc>
                <a:spcPct val="100000"/>
              </a:lnSpc>
              <a:spcBef>
                <a:spcPct val="0"/>
              </a:spcBef>
              <a:buNone/>
              <a:tabLst>
                <a:tab pos="1218565" algn="l"/>
              </a:tabLst>
              <a:defRPr lang="en-US" sz="3600" b="1" kern="1200" cap="none" spc="0" baseline="0" dirty="0">
                <a:solidFill>
                  <a:schemeClr val="bg1"/>
                </a:solidFill>
                <a:latin typeface="+mj-ea"/>
                <a:ea typeface="+mj-ea"/>
                <a:cs typeface="Arial" panose="020B0604020202020204" pitchFamily="34" charset="0"/>
              </a:defRPr>
            </a:lvl1pPr>
          </a:lstStyle>
          <a:p>
            <a:endParaRPr lang="en-US" dirty="0"/>
          </a:p>
        </p:txBody>
      </p:sp>
      <p:sp>
        <p:nvSpPr>
          <p:cNvPr id="5"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6"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7" name="Rectangle 6"/>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fld>
            <a:endParaRPr lang="en-US" sz="1000" dirty="0">
              <a:solidFill>
                <a:prstClr val="white"/>
              </a:solidFill>
              <a:ea typeface="宋体" panose="02010600030101010101" pitchFamily="2" charset="-122"/>
              <a:cs typeface="Arial" panose="020B0604020202020204" pitchFamily="34" charset="0"/>
            </a:endParaRPr>
          </a:p>
        </p:txBody>
      </p:sp>
      <p:sp>
        <p:nvSpPr>
          <p:cNvPr id="10" name="Footer Placeholder 9"/>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 With Background">
    <p:spTree>
      <p:nvGrpSpPr>
        <p:cNvPr id="1" name=""/>
        <p:cNvGrpSpPr/>
        <p:nvPr/>
      </p:nvGrpSpPr>
      <p:grpSpPr>
        <a:xfrm>
          <a:off x="0" y="0"/>
          <a:ext cx="0" cy="0"/>
          <a:chOff x="0" y="0"/>
          <a:chExt cx="0" cy="0"/>
        </a:xfrm>
      </p:grpSpPr>
      <p:pic>
        <p:nvPicPr>
          <p:cNvPr id="10" name="Picture 9" descr="content-back-withText.jpg"/>
          <p:cNvPicPr>
            <a:picLocks noChangeAspect="1"/>
          </p:cNvPicPr>
          <p:nvPr userDrawn="1"/>
        </p:nvPicPr>
        <p:blipFill>
          <a:blip r:embed="rId2" cstate="email"/>
          <a:stretch>
            <a:fillRect/>
          </a:stretch>
        </p:blipFill>
        <p:spPr>
          <a:xfrm>
            <a:off x="-168121" y="1787"/>
            <a:ext cx="12188823" cy="6856213"/>
          </a:xfrm>
          <a:prstGeom prst="rect">
            <a:avLst/>
          </a:prstGeom>
        </p:spPr>
      </p:pic>
      <p:sp>
        <p:nvSpPr>
          <p:cNvPr id="14"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1"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1"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5"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6"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7" name="Rectangle 6"/>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fld>
            <a:endParaRPr lang="en-US" sz="1000" dirty="0">
              <a:solidFill>
                <a:prstClr val="white"/>
              </a:solidFill>
              <a:ea typeface="宋体" panose="02010600030101010101" pitchFamily="2" charset="-122"/>
              <a:cs typeface="Arial" panose="020B0604020202020204" pitchFamily="34" charset="0"/>
            </a:endParaRPr>
          </a:p>
        </p:txBody>
      </p:sp>
      <p:sp>
        <p:nvSpPr>
          <p:cNvPr id="12" name="Footer Placeholder 11"/>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No Background">
    <p:spTree>
      <p:nvGrpSpPr>
        <p:cNvPr id="1" name=""/>
        <p:cNvGrpSpPr/>
        <p:nvPr/>
      </p:nvGrpSpPr>
      <p:grpSpPr>
        <a:xfrm>
          <a:off x="0" y="0"/>
          <a:ext cx="0" cy="0"/>
          <a:chOff x="0" y="0"/>
          <a:chExt cx="0" cy="0"/>
        </a:xfrm>
      </p:grpSpPr>
      <p:sp>
        <p:nvSpPr>
          <p:cNvPr id="11"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pic>
        <p:nvPicPr>
          <p:cNvPr id="14" name="Picture 13" descr="content-back-withText.jpg"/>
          <p:cNvPicPr>
            <a:picLocks noChangeAspect="1"/>
          </p:cNvPicPr>
          <p:nvPr userDrawn="1"/>
        </p:nvPicPr>
        <p:blipFill>
          <a:blip r:embed="rId2" cstate="email"/>
          <a:srcRect/>
          <a:stretch>
            <a:fillRect/>
          </a:stretch>
        </p:blipFill>
        <p:spPr>
          <a:xfrm>
            <a:off x="205460" y="253524"/>
            <a:ext cx="11983364" cy="599514"/>
          </a:xfrm>
          <a:prstGeom prst="rect">
            <a:avLst/>
          </a:prstGeom>
        </p:spPr>
      </p:pic>
      <p:sp>
        <p:nvSpPr>
          <p:cNvPr id="9" name="Content Placeholder 2"/>
          <p:cNvSpPr>
            <a:spLocks noGrp="1"/>
          </p:cNvSpPr>
          <p:nvPr>
            <p:ph sz="half" idx="1"/>
          </p:nvPr>
        </p:nvSpPr>
        <p:spPr bwMode="gray">
          <a:xfrm>
            <a:off x="277145" y="1335024"/>
            <a:ext cx="11723382" cy="5039399"/>
          </a:xfrm>
          <a:prstGeom prst="rect">
            <a:avLst/>
          </a:prstGeom>
        </p:spPr>
        <p:txBody>
          <a:bodyPr lIns="121899" tIns="60949" rIns="121899" bIns="60949"/>
          <a:lstStyle>
            <a:lvl1pPr>
              <a:defRPr lang="zh-CN" altLang="en-US" sz="3200" dirty="0" smtClean="0">
                <a:solidFill>
                  <a:srgbClr val="414042"/>
                </a:solidFill>
                <a:latin typeface="微软雅黑" panose="020B0503020204020204" pitchFamily="34" charset="-122"/>
                <a:ea typeface="微软雅黑" panose="020B0503020204020204" pitchFamily="34" charset="-122"/>
              </a:defRPr>
            </a:lvl1pPr>
            <a:lvl2pPr>
              <a:defRPr lang="zh-CN" altLang="en-US" sz="2800" dirty="0" smtClean="0">
                <a:solidFill>
                  <a:srgbClr val="939598"/>
                </a:solidFill>
                <a:latin typeface="微软雅黑" panose="020B0503020204020204" pitchFamily="34" charset="-122"/>
                <a:ea typeface="微软雅黑" panose="020B0503020204020204" pitchFamily="34" charset="-122"/>
              </a:defRPr>
            </a:lvl2pPr>
            <a:lvl3pPr>
              <a:defRPr lang="zh-CN" altLang="en-US" sz="2400" dirty="0" smtClean="0">
                <a:solidFill>
                  <a:srgbClr val="939598"/>
                </a:solidFill>
                <a:latin typeface="微软雅黑" panose="020B0503020204020204" pitchFamily="34" charset="-122"/>
                <a:ea typeface="微软雅黑" panose="020B0503020204020204" pitchFamily="34" charset="-122"/>
              </a:defRPr>
            </a:lvl3pPr>
            <a:lvl4pPr>
              <a:defRPr lang="zh-CN" altLang="en-US" sz="2000" dirty="0" smtClean="0">
                <a:solidFill>
                  <a:srgbClr val="939598"/>
                </a:solidFill>
                <a:latin typeface="微软雅黑" panose="020B0503020204020204" pitchFamily="34" charset="-122"/>
                <a:ea typeface="微软雅黑" panose="020B0503020204020204" pitchFamily="34" charset="-122"/>
              </a:defRPr>
            </a:lvl4pPr>
            <a:lvl5pPr>
              <a:defRPr lang="zh-CN" altLang="en-US" sz="2000" dirty="0">
                <a:solidFill>
                  <a:srgbClr val="939598"/>
                </a:solidFill>
                <a:latin typeface="微软雅黑" panose="020B0503020204020204" pitchFamily="34" charset="-122"/>
                <a:ea typeface="微软雅黑" panose="020B0503020204020204" pitchFamily="34" charset="-122"/>
              </a:defRPr>
            </a:lvl5pPr>
          </a:lstStyle>
          <a:p>
            <a:pPr marL="226695" lvl="0" indent="-226695">
              <a:lnSpc>
                <a:spcPct val="95000"/>
              </a:lnSpc>
              <a:spcBef>
                <a:spcPts val="800"/>
              </a:spcBef>
              <a:buClr>
                <a:schemeClr val="accent1"/>
              </a:buClr>
            </a:pPr>
            <a:r>
              <a:rPr lang="zh-CN" altLang="en-US" dirty="0"/>
              <a:t>单击此处编辑母版文本样式</a:t>
            </a:r>
            <a:endParaRPr lang="zh-CN" altLang="en-US" dirty="0"/>
          </a:p>
          <a:p>
            <a:pPr marL="609600" lvl="1" indent="-228600">
              <a:lnSpc>
                <a:spcPct val="95000"/>
              </a:lnSpc>
              <a:spcBef>
                <a:spcPts val="800"/>
              </a:spcBef>
              <a:buClr>
                <a:schemeClr val="accent1"/>
              </a:buClr>
              <a:buFont typeface="Arial" panose="020B0604020202020204" pitchFamily="34" charset="0"/>
              <a:buChar char="–"/>
            </a:pPr>
            <a:r>
              <a:rPr lang="zh-CN" altLang="en-US" dirty="0"/>
              <a:t>第二级</a:t>
            </a:r>
            <a:endParaRPr lang="zh-CN" altLang="en-US" dirty="0"/>
          </a:p>
          <a:p>
            <a:pPr marL="835660" lvl="2" indent="-150495">
              <a:lnSpc>
                <a:spcPct val="95000"/>
              </a:lnSpc>
              <a:spcBef>
                <a:spcPts val="800"/>
              </a:spcBef>
              <a:buClr>
                <a:schemeClr val="accent1"/>
              </a:buClr>
              <a:buFont typeface="Arial" panose="020B0604020202020204" pitchFamily="34" charset="0"/>
              <a:buChar char="–"/>
            </a:pPr>
            <a:r>
              <a:rPr lang="zh-CN" altLang="en-US" dirty="0"/>
              <a:t>第三级</a:t>
            </a:r>
            <a:endParaRPr lang="zh-CN" altLang="en-US" dirty="0"/>
          </a:p>
          <a:p>
            <a:pPr marL="1146810" lvl="3" indent="-156845">
              <a:lnSpc>
                <a:spcPct val="95000"/>
              </a:lnSpc>
              <a:spcBef>
                <a:spcPts val="800"/>
              </a:spcBef>
              <a:buClr>
                <a:schemeClr val="accent1"/>
              </a:buClr>
              <a:buFont typeface="Arial" panose="020B0604020202020204" pitchFamily="34" charset="0"/>
              <a:buChar char="–"/>
            </a:pPr>
            <a:r>
              <a:rPr lang="zh-CN" altLang="en-US" dirty="0"/>
              <a:t>第四级</a:t>
            </a:r>
            <a:endParaRPr lang="zh-CN" altLang="en-US" dirty="0"/>
          </a:p>
          <a:p>
            <a:pPr marL="1445260" lvl="4" indent="-150495">
              <a:lnSpc>
                <a:spcPct val="95000"/>
              </a:lnSpc>
              <a:spcBef>
                <a:spcPts val="800"/>
              </a:spcBef>
              <a:buClr>
                <a:schemeClr val="accent1"/>
              </a:buClr>
              <a:buFont typeface="Arial" panose="020B0604020202020204" pitchFamily="34" charset="0"/>
              <a:buChar char="–"/>
            </a:pPr>
            <a:r>
              <a:rPr lang="zh-CN" altLang="en-US" dirty="0"/>
              <a:t>第五级</a:t>
            </a:r>
            <a:endParaRPr lang="zh-CN" altLang="en-US" dirty="0"/>
          </a:p>
        </p:txBody>
      </p:sp>
      <p:sp>
        <p:nvSpPr>
          <p:cNvPr id="6"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7"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8"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0"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Rectangle 11"/>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With Background">
    <p:spTree>
      <p:nvGrpSpPr>
        <p:cNvPr id="1" name=""/>
        <p:cNvGrpSpPr/>
        <p:nvPr/>
      </p:nvGrpSpPr>
      <p:grpSpPr>
        <a:xfrm>
          <a:off x="0" y="0"/>
          <a:ext cx="0" cy="0"/>
          <a:chOff x="0" y="0"/>
          <a:chExt cx="0" cy="0"/>
        </a:xfrm>
      </p:grpSpPr>
      <p:pic>
        <p:nvPicPr>
          <p:cNvPr id="14" name="Picture 13"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11"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9" name="Content Placeholder 2"/>
          <p:cNvSpPr>
            <a:spLocks noGrp="1"/>
          </p:cNvSpPr>
          <p:nvPr>
            <p:ph sz="half" idx="1"/>
          </p:nvPr>
        </p:nvSpPr>
        <p:spPr bwMode="gray">
          <a:xfrm>
            <a:off x="277145" y="1335024"/>
            <a:ext cx="11723382" cy="5039399"/>
          </a:xfrm>
          <a:prstGeom prst="rect">
            <a:avLst/>
          </a:prstGeom>
        </p:spPr>
        <p:txBody>
          <a:bodyPr lIns="121899" tIns="60949" rIns="121899" bIns="60949"/>
          <a:lstStyle>
            <a:lvl1pPr marL="226695" indent="-226695">
              <a:lnSpc>
                <a:spcPct val="95000"/>
              </a:lnSpc>
              <a:spcBef>
                <a:spcPts val="800"/>
              </a:spcBef>
              <a:buClr>
                <a:schemeClr val="accent1"/>
              </a:buClr>
              <a:defRPr sz="3200">
                <a:solidFill>
                  <a:srgbClr val="414042"/>
                </a:solidFill>
                <a:latin typeface="微软雅黑" panose="020B0503020204020204" pitchFamily="34" charset="-122"/>
                <a:ea typeface="微软雅黑" panose="020B0503020204020204" pitchFamily="34" charset="-122"/>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8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24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20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2000">
                <a:solidFill>
                  <a:srgbClr val="939598"/>
                </a:solidFill>
                <a:latin typeface="微软雅黑" panose="020B0503020204020204" pitchFamily="34" charset="-122"/>
                <a:ea typeface="微软雅黑" panose="020B0503020204020204" pitchFamily="34" charset="-122"/>
                <a:cs typeface="Arial" panose="020B0604020202020204" pitchFamily="34" charset="0"/>
              </a:defRPr>
            </a:lvl5pPr>
            <a:lvl6pPr>
              <a:defRPr sz="2400"/>
            </a:lvl6pPr>
            <a:lvl7pPr>
              <a:defRPr sz="2400"/>
            </a:lvl7pPr>
            <a:lvl8pPr>
              <a:defRPr sz="2400"/>
            </a:lvl8pPr>
            <a:lvl9pPr>
              <a:defRPr sz="2400"/>
            </a:lvl9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7"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8"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0"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Rectangle 11"/>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with Subtitle Content - With Background">
    <p:spTree>
      <p:nvGrpSpPr>
        <p:cNvPr id="1" name=""/>
        <p:cNvGrpSpPr/>
        <p:nvPr/>
      </p:nvGrpSpPr>
      <p:grpSpPr>
        <a:xfrm>
          <a:off x="0" y="0"/>
          <a:ext cx="0" cy="0"/>
          <a:chOff x="0" y="0"/>
          <a:chExt cx="0" cy="0"/>
        </a:xfrm>
      </p:grpSpPr>
      <p:pic>
        <p:nvPicPr>
          <p:cNvPr id="14" name="Picture 13"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8"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2" name="Content Placeholder 2"/>
          <p:cNvSpPr>
            <a:spLocks noGrp="1"/>
          </p:cNvSpPr>
          <p:nvPr>
            <p:ph sz="half" idx="1"/>
          </p:nvPr>
        </p:nvSpPr>
        <p:spPr bwMode="gray">
          <a:xfrm>
            <a:off x="277145" y="1795884"/>
            <a:ext cx="11723382" cy="4649239"/>
          </a:xfrm>
          <a:prstGeom prst="rect">
            <a:avLst/>
          </a:prstGeom>
        </p:spPr>
        <p:txBody>
          <a:bodyPr lIns="121899" tIns="60949" rIns="121899" bIns="60949"/>
          <a:lstStyle>
            <a:lvl1pPr>
              <a:defRPr lang="en-US" sz="3200" dirty="0" smtClean="0">
                <a:solidFill>
                  <a:srgbClr val="414042"/>
                </a:solidFill>
                <a:latin typeface="微软雅黑" panose="020B0503020204020204" pitchFamily="34" charset="-122"/>
                <a:ea typeface="微软雅黑" panose="020B0503020204020204" pitchFamily="34" charset="-122"/>
              </a:defRPr>
            </a:lvl1pPr>
            <a:lvl2pPr>
              <a:defRPr lang="en-US" sz="2800" dirty="0" smtClean="0">
                <a:solidFill>
                  <a:srgbClr val="939598"/>
                </a:solidFill>
                <a:latin typeface="微软雅黑" panose="020B0503020204020204" pitchFamily="34" charset="-122"/>
                <a:ea typeface="微软雅黑" panose="020B0503020204020204" pitchFamily="34" charset="-122"/>
              </a:defRPr>
            </a:lvl2pPr>
            <a:lvl3pPr>
              <a:defRPr lang="en-US" sz="2400" dirty="0" smtClean="0">
                <a:solidFill>
                  <a:srgbClr val="939598"/>
                </a:solidFill>
                <a:latin typeface="微软雅黑" panose="020B0503020204020204" pitchFamily="34" charset="-122"/>
                <a:ea typeface="微软雅黑" panose="020B0503020204020204" pitchFamily="34" charset="-122"/>
              </a:defRPr>
            </a:lvl3pPr>
            <a:lvl4pPr>
              <a:defRPr lang="en-US" sz="2000" dirty="0" smtClean="0">
                <a:solidFill>
                  <a:srgbClr val="939598"/>
                </a:solidFill>
                <a:latin typeface="微软雅黑" panose="020B0503020204020204" pitchFamily="34" charset="-122"/>
                <a:ea typeface="微软雅黑" panose="020B0503020204020204" pitchFamily="34" charset="-122"/>
              </a:defRPr>
            </a:lvl4pPr>
            <a:lvl5pPr>
              <a:defRPr lang="en-US" sz="2000" dirty="0">
                <a:solidFill>
                  <a:srgbClr val="939598"/>
                </a:solidFill>
                <a:latin typeface="微软雅黑" panose="020B0503020204020204" pitchFamily="34" charset="-122"/>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23" name="Text Placeholder 2"/>
          <p:cNvSpPr>
            <a:spLocks noGrp="1"/>
          </p:cNvSpPr>
          <p:nvPr>
            <p:ph type="body" idx="10"/>
          </p:nvPr>
        </p:nvSpPr>
        <p:spPr bwMode="gray">
          <a:xfrm>
            <a:off x="270421" y="853038"/>
            <a:ext cx="11723382" cy="639763"/>
          </a:xfrm>
          <a:prstGeom prst="rect">
            <a:avLst/>
          </a:prstGeom>
        </p:spPr>
        <p:txBody>
          <a:bodyPr lIns="121899" tIns="60949" rIns="121899" bIns="60949" anchor="ctr" anchorCtr="0">
            <a:normAutofit/>
          </a:bodyPr>
          <a:lstStyle>
            <a:lvl1pPr marL="0" indent="0">
              <a:buNone/>
              <a:defRPr sz="3200" b="1">
                <a:solidFill>
                  <a:schemeClr val="tx2"/>
                </a:solidFill>
                <a:latin typeface="微软雅黑" panose="020B0503020204020204" pitchFamily="34" charset="-122"/>
                <a:ea typeface="微软雅黑" panose="020B0503020204020204" pitchFamily="34" charset="-122"/>
                <a:cs typeface="Arial" panose="020B0604020202020204" pitchFamily="34" charset="0"/>
              </a:defRPr>
            </a:lvl1pPr>
            <a:lvl2pPr marL="609600" indent="0">
              <a:buNone/>
              <a:defRPr sz="2700" b="1"/>
            </a:lvl2pPr>
            <a:lvl3pPr marL="1219200" indent="0">
              <a:buNone/>
              <a:defRPr sz="2400" b="1"/>
            </a:lvl3pPr>
            <a:lvl4pPr marL="1828165" indent="0">
              <a:buNone/>
              <a:defRPr sz="2100" b="1"/>
            </a:lvl4pPr>
            <a:lvl5pPr marL="2437765" indent="0">
              <a:buNone/>
              <a:defRPr sz="2100" b="1"/>
            </a:lvl5pPr>
            <a:lvl6pPr marL="3047365" indent="0">
              <a:buNone/>
              <a:defRPr sz="2100" b="1"/>
            </a:lvl6pPr>
            <a:lvl7pPr marL="3656965" indent="0">
              <a:buNone/>
              <a:defRPr sz="2100" b="1"/>
            </a:lvl7pPr>
            <a:lvl8pPr marL="4266565" indent="0">
              <a:buNone/>
              <a:defRPr sz="2100" b="1"/>
            </a:lvl8pPr>
            <a:lvl9pPr marL="4876165" indent="0">
              <a:buNone/>
              <a:defRPr sz="2100" b="1"/>
            </a:lvl9pPr>
          </a:lstStyle>
          <a:p>
            <a:pPr lvl="0"/>
            <a:endParaRPr lang="en-US" dirty="0"/>
          </a:p>
        </p:txBody>
      </p:sp>
      <p:sp>
        <p:nvSpPr>
          <p:cNvPr id="9" name="Title 28"/>
          <p:cNvSpPr>
            <a:spLocks noGrp="1"/>
          </p:cNvSpPr>
          <p:nvPr>
            <p:ph type="title"/>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endParaRPr lang="en-US" dirty="0"/>
          </a:p>
        </p:txBody>
      </p:sp>
      <p:sp>
        <p:nvSpPr>
          <p:cNvPr id="10"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7"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1"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Rectangle 11"/>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1"/>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Slide - With Background">
    <p:spTree>
      <p:nvGrpSpPr>
        <p:cNvPr id="1" name=""/>
        <p:cNvGrpSpPr/>
        <p:nvPr/>
      </p:nvGrpSpPr>
      <p:grpSpPr>
        <a:xfrm>
          <a:off x="0" y="0"/>
          <a:ext cx="0" cy="0"/>
          <a:chOff x="0" y="0"/>
          <a:chExt cx="0" cy="0"/>
        </a:xfrm>
      </p:grpSpPr>
      <p:pic>
        <p:nvPicPr>
          <p:cNvPr id="17" name="Picture 16"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22" name="Content Placeholder 2"/>
          <p:cNvSpPr>
            <a:spLocks noGrp="1"/>
          </p:cNvSpPr>
          <p:nvPr userDrawn="1">
            <p:ph sz="half" idx="1"/>
          </p:nvPr>
        </p:nvSpPr>
        <p:spPr bwMode="gray">
          <a:xfrm>
            <a:off x="283464" y="1335024"/>
            <a:ext cx="5605289" cy="5048191"/>
          </a:xfrm>
          <a:prstGeom prst="rect">
            <a:avLst/>
          </a:prstGeom>
        </p:spPr>
        <p:txBody>
          <a:bodyPr lIns="121899" tIns="60949" rIns="121899" bIns="60949"/>
          <a:lstStyle>
            <a:lvl1pPr marL="226695" indent="-226695">
              <a:lnSpc>
                <a:spcPct val="95000"/>
              </a:lnSpc>
              <a:spcBef>
                <a:spcPts val="800"/>
              </a:spcBef>
              <a:buClr>
                <a:schemeClr val="accent1"/>
              </a:buClr>
              <a:defRPr sz="2400">
                <a:solidFill>
                  <a:srgbClr val="414042"/>
                </a:solidFill>
                <a:latin typeface="Arial" panose="020B0604020202020204" pitchFamily="34" charset="0"/>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000">
                <a:solidFill>
                  <a:srgbClr val="939598"/>
                </a:solidFill>
                <a:latin typeface="Arial" panose="020B0604020202020204" pitchFamily="34" charset="0"/>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1800">
                <a:solidFill>
                  <a:srgbClr val="939598"/>
                </a:solidFill>
                <a:latin typeface="Arial" panose="020B0604020202020204" pitchFamily="34" charset="0"/>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 name="Content Placeholder 2"/>
          <p:cNvSpPr>
            <a:spLocks noGrp="1"/>
          </p:cNvSpPr>
          <p:nvPr userDrawn="1">
            <p:ph sz="half" idx="12"/>
          </p:nvPr>
        </p:nvSpPr>
        <p:spPr bwMode="gray">
          <a:xfrm>
            <a:off x="6247870" y="1335024"/>
            <a:ext cx="5735513" cy="5048191"/>
          </a:xfrm>
          <a:prstGeom prst="rect">
            <a:avLst/>
          </a:prstGeom>
        </p:spPr>
        <p:txBody>
          <a:bodyPr lIns="121899" tIns="60949" rIns="121899" bIns="60949"/>
          <a:lstStyle>
            <a:lvl1pPr marL="226695" indent="-226695">
              <a:lnSpc>
                <a:spcPct val="95000"/>
              </a:lnSpc>
              <a:spcBef>
                <a:spcPts val="800"/>
              </a:spcBef>
              <a:buClr>
                <a:schemeClr val="accent1"/>
              </a:buClr>
              <a:defRPr sz="2400">
                <a:solidFill>
                  <a:srgbClr val="414042"/>
                </a:solidFill>
                <a:latin typeface="Arial" panose="020B0604020202020204" pitchFamily="34" charset="0"/>
                <a:cs typeface="Arial" panose="020B0604020202020204" pitchFamily="34" charset="0"/>
              </a:defRPr>
            </a:lvl1pPr>
            <a:lvl2pPr marL="609600" indent="-228600">
              <a:lnSpc>
                <a:spcPct val="95000"/>
              </a:lnSpc>
              <a:spcBef>
                <a:spcPts val="800"/>
              </a:spcBef>
              <a:buClr>
                <a:schemeClr val="accent1"/>
              </a:buClr>
              <a:buFont typeface="Arial" panose="020B0604020202020204" pitchFamily="34" charset="0"/>
              <a:buChar char="–"/>
              <a:defRPr sz="2000">
                <a:solidFill>
                  <a:srgbClr val="939598"/>
                </a:solidFill>
                <a:latin typeface="Arial" panose="020B0604020202020204" pitchFamily="34" charset="0"/>
                <a:cs typeface="Arial" panose="020B0604020202020204" pitchFamily="34" charset="0"/>
              </a:defRPr>
            </a:lvl2pPr>
            <a:lvl3pPr marL="835660" indent="-150495">
              <a:lnSpc>
                <a:spcPct val="95000"/>
              </a:lnSpc>
              <a:spcBef>
                <a:spcPts val="800"/>
              </a:spcBef>
              <a:buClr>
                <a:schemeClr val="accent1"/>
              </a:buClr>
              <a:buFont typeface="Arial" panose="020B0604020202020204" pitchFamily="34" charset="0"/>
              <a:buChar char="–"/>
              <a:defRPr sz="1800">
                <a:solidFill>
                  <a:srgbClr val="939598"/>
                </a:solidFill>
                <a:latin typeface="Arial" panose="020B0604020202020204" pitchFamily="34" charset="0"/>
                <a:cs typeface="Arial" panose="020B0604020202020204" pitchFamily="34" charset="0"/>
              </a:defRPr>
            </a:lvl3pPr>
            <a:lvl4pPr marL="1146810" indent="-15684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4pPr>
            <a:lvl5pPr marL="1445260" indent="-150495">
              <a:lnSpc>
                <a:spcPct val="95000"/>
              </a:lnSpc>
              <a:spcBef>
                <a:spcPts val="800"/>
              </a:spcBef>
              <a:buClr>
                <a:schemeClr val="accent1"/>
              </a:buClr>
              <a:buFont typeface="Arial" panose="020B0604020202020204" pitchFamily="34" charset="0"/>
              <a:buChar char="–"/>
              <a:defRPr sz="1600">
                <a:solidFill>
                  <a:srgbClr val="939598"/>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2"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4"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6" name="Rectangle 15"/>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fld>
            <a:endParaRPr lang="en-US" sz="1000" dirty="0">
              <a:solidFill>
                <a:prstClr val="white"/>
              </a:solidFill>
              <a:ea typeface="宋体" panose="02010600030101010101" pitchFamily="2" charset="-122"/>
              <a:cs typeface="Arial" panose="020B0604020202020204" pitchFamily="34" charset="0"/>
            </a:endParaRPr>
          </a:p>
        </p:txBody>
      </p:sp>
      <p:sp>
        <p:nvSpPr>
          <p:cNvPr id="19"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1" name="Title 28"/>
          <p:cNvSpPr>
            <a:spLocks noGrp="1"/>
          </p:cNvSpPr>
          <p:nvPr>
            <p:ph type="title" hasCustomPrompt="1"/>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r>
              <a:rPr lang="en-US" dirty="0"/>
              <a:t>Click to edit Master title</a:t>
            </a:r>
            <a:endParaRPr lang="en-US" dirty="0"/>
          </a:p>
        </p:txBody>
      </p:sp>
      <p:sp>
        <p:nvSpPr>
          <p:cNvPr id="24"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20" name="Footer Placeholder 19"/>
          <p:cNvSpPr>
            <a:spLocks noGrp="1"/>
          </p:cNvSpPr>
          <p:nvPr>
            <p:ph type="ftr" sz="quarter" idx="13"/>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rt Slide - With Background">
    <p:spTree>
      <p:nvGrpSpPr>
        <p:cNvPr id="1" name=""/>
        <p:cNvGrpSpPr/>
        <p:nvPr/>
      </p:nvGrpSpPr>
      <p:grpSpPr>
        <a:xfrm>
          <a:off x="0" y="0"/>
          <a:ext cx="0" cy="0"/>
          <a:chOff x="0" y="0"/>
          <a:chExt cx="0" cy="0"/>
        </a:xfrm>
      </p:grpSpPr>
      <p:pic>
        <p:nvPicPr>
          <p:cNvPr id="14" name="Picture 13"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7" name="Rectangle 11"/>
          <p:cNvSpPr>
            <a:spLocks noChangeArrowheads="1"/>
          </p:cNvSpPr>
          <p:nvPr userDrawn="1"/>
        </p:nvSpPr>
        <p:spPr bwMode="gray">
          <a:xfrm flipH="1">
            <a:off x="205452" y="255906"/>
            <a:ext cx="11983373" cy="597132"/>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3" name="Chart Placeholder 2"/>
          <p:cNvSpPr>
            <a:spLocks noGrp="1"/>
          </p:cNvSpPr>
          <p:nvPr>
            <p:ph type="chart" sz="quarter" idx="10" hasCustomPrompt="1"/>
          </p:nvPr>
        </p:nvSpPr>
        <p:spPr bwMode="gray">
          <a:xfrm>
            <a:off x="222365" y="1456767"/>
            <a:ext cx="11744096" cy="4881880"/>
          </a:xfrm>
          <a:prstGeom prst="rect">
            <a:avLst/>
          </a:prstGeom>
        </p:spPr>
        <p:txBody>
          <a:bodyPr lIns="121899" tIns="853291" rIns="121899" bIns="60949" anchor="ctr" anchorCtr="0"/>
          <a:lstStyle>
            <a:lvl1pPr marL="0" indent="0" algn="ctr">
              <a:buFontTx/>
              <a:buNone/>
              <a:defRPr sz="2400" baseline="0">
                <a:solidFill>
                  <a:schemeClr val="bg2"/>
                </a:solidFill>
                <a:latin typeface="微软雅黑" panose="020B0503020204020204" pitchFamily="34" charset="-122"/>
                <a:ea typeface="微软雅黑" panose="020B0503020204020204" pitchFamily="34" charset="-122"/>
              </a:defRPr>
            </a:lvl1pPr>
          </a:lstStyle>
          <a:p>
            <a:r>
              <a:rPr lang="en-US" dirty="0"/>
              <a:t>Click icon to create chart</a:t>
            </a:r>
            <a:endParaRPr lang="en-US" dirty="0"/>
          </a:p>
        </p:txBody>
      </p:sp>
      <p:sp>
        <p:nvSpPr>
          <p:cNvPr id="8" name="Freeform 12"/>
          <p:cNvSpPr/>
          <p:nvPr userDrawn="1"/>
        </p:nvSpPr>
        <p:spPr bwMode="gray">
          <a:xfrm>
            <a:off x="18" y="253524"/>
            <a:ext cx="205442"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1" fmla="*/ 0 w 3881"/>
              <a:gd name="connsiteY0-2" fmla="*/ 2482 h 10000"/>
              <a:gd name="connsiteX1-3" fmla="*/ 0 w 3881"/>
              <a:gd name="connsiteY1-4" fmla="*/ 10000 h 10000"/>
              <a:gd name="connsiteX2-5" fmla="*/ 3881 w 3881"/>
              <a:gd name="connsiteY2-6" fmla="*/ 7593 h 10000"/>
              <a:gd name="connsiteX3-7" fmla="*/ 3881 w 3881"/>
              <a:gd name="connsiteY3-8" fmla="*/ 0 h 10000"/>
              <a:gd name="connsiteX4-9" fmla="*/ 0 w 3881"/>
              <a:gd name="connsiteY4-10" fmla="*/ 2482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881" h="10000">
                <a:moveTo>
                  <a:pt x="0" y="2482"/>
                </a:moveTo>
                <a:lnTo>
                  <a:pt x="0" y="10000"/>
                </a:lnTo>
                <a:lnTo>
                  <a:pt x="3881" y="7593"/>
                </a:lnTo>
                <a:lnTo>
                  <a:pt x="3881" y="0"/>
                </a:lnTo>
                <a:lnTo>
                  <a:pt x="0" y="2482"/>
                </a:lnTo>
                <a:close/>
              </a:path>
            </a:pathLst>
          </a:custGeom>
          <a:gradFill flip="none" rotWithShape="0">
            <a:gsLst>
              <a:gs pos="47000">
                <a:srgbClr val="AF0707"/>
              </a:gs>
              <a:gs pos="100000">
                <a:srgbClr val="7F1B1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9" name="Title 28"/>
          <p:cNvSpPr>
            <a:spLocks noGrp="1"/>
          </p:cNvSpPr>
          <p:nvPr>
            <p:ph type="title" hasCustomPrompt="1"/>
          </p:nvPr>
        </p:nvSpPr>
        <p:spPr bwMode="gray">
          <a:xfrm>
            <a:off x="283725" y="255906"/>
            <a:ext cx="11905100" cy="597132"/>
          </a:xfrm>
          <a:prstGeom prst="rect">
            <a:avLst/>
          </a:prstGeom>
        </p:spPr>
        <p:txBody>
          <a:bodyPr wrap="square" lIns="121899" tIns="60949" rIns="121899" bIns="60949" anchor="ctr" anchorCtr="0"/>
          <a:lstStyle>
            <a:lvl1pPr>
              <a:defRPr lang="en-US" sz="3600" b="1" cap="none" spc="0" dirty="0">
                <a:solidFill>
                  <a:schemeClr val="bg1"/>
                </a:solidFill>
                <a:latin typeface="+mj-ea"/>
              </a:defRPr>
            </a:lvl1pPr>
          </a:lstStyle>
          <a:p>
            <a:pPr marL="0" lvl="0" algn="l">
              <a:lnSpc>
                <a:spcPct val="100000"/>
              </a:lnSpc>
              <a:tabLst>
                <a:tab pos="1218565" algn="l"/>
              </a:tabLst>
            </a:pPr>
            <a:r>
              <a:rPr lang="en-US" dirty="0"/>
              <a:t>Click To Edit Master Title</a:t>
            </a:r>
            <a:endParaRPr lang="en-US" dirty="0"/>
          </a:p>
        </p:txBody>
      </p:sp>
      <p:sp>
        <p:nvSpPr>
          <p:cNvPr id="6"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0"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1" name="Rectangle 10"/>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fld>
            <a:endParaRPr lang="en-US" sz="1000" dirty="0">
              <a:solidFill>
                <a:prstClr val="white"/>
              </a:solidFill>
              <a:ea typeface="宋体" panose="02010600030101010101" pitchFamily="2" charset="-122"/>
              <a:cs typeface="Arial" panose="020B0604020202020204" pitchFamily="34" charset="0"/>
            </a:endParaRPr>
          </a:p>
        </p:txBody>
      </p:sp>
      <p:sp>
        <p:nvSpPr>
          <p:cNvPr id="15" name="Footer Placeholder 14"/>
          <p:cNvSpPr>
            <a:spLocks noGrp="1"/>
          </p:cNvSpPr>
          <p:nvPr>
            <p:ph type="ftr" sz="quarter" idx="11"/>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Slide - No Background">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88826" cy="6858246"/>
          </a:xfrm>
          <a:prstGeom prst="rect">
            <a:avLst/>
          </a:prstGeom>
        </p:spPr>
      </p:pic>
      <p:sp>
        <p:nvSpPr>
          <p:cNvPr id="11"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3" name="Rectangle 12"/>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fld>
            <a:endParaRPr lang="en-US" sz="1000" dirty="0">
              <a:solidFill>
                <a:prstClr val="white"/>
              </a:solidFill>
              <a:ea typeface="宋体" panose="02010600030101010101" pitchFamily="2"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Slide - With Background">
    <p:spTree>
      <p:nvGrpSpPr>
        <p:cNvPr id="1" name=""/>
        <p:cNvGrpSpPr/>
        <p:nvPr/>
      </p:nvGrpSpPr>
      <p:grpSpPr>
        <a:xfrm>
          <a:off x="0" y="0"/>
          <a:ext cx="0" cy="0"/>
          <a:chOff x="0" y="0"/>
          <a:chExt cx="0" cy="0"/>
        </a:xfrm>
      </p:grpSpPr>
      <p:pic>
        <p:nvPicPr>
          <p:cNvPr id="7" name="Picture 6" descr="content-back-withText.jpg"/>
          <p:cNvPicPr>
            <a:picLocks noChangeAspect="1"/>
          </p:cNvPicPr>
          <p:nvPr userDrawn="1"/>
        </p:nvPicPr>
        <p:blipFill>
          <a:blip r:embed="rId2" cstate="email"/>
          <a:stretch>
            <a:fillRect/>
          </a:stretch>
        </p:blipFill>
        <p:spPr>
          <a:xfrm>
            <a:off x="0" y="893"/>
            <a:ext cx="12188823" cy="6856213"/>
          </a:xfrm>
          <a:prstGeom prst="rect">
            <a:avLst/>
          </a:prstGeom>
        </p:spPr>
      </p:pic>
      <p:sp>
        <p:nvSpPr>
          <p:cNvPr id="11" name="Rectangle 7"/>
          <p:cNvSpPr>
            <a:spLocks noChangeArrowheads="1"/>
          </p:cNvSpPr>
          <p:nvPr userDrawn="1"/>
        </p:nvSpPr>
        <p:spPr bwMode="invGray">
          <a:xfrm flipH="1">
            <a:off x="82805" y="6501794"/>
            <a:ext cx="427913" cy="176519"/>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2" name="Freeform 8"/>
          <p:cNvSpPr/>
          <p:nvPr userDrawn="1"/>
        </p:nvSpPr>
        <p:spPr bwMode="invGray">
          <a:xfrm flipH="1">
            <a:off x="-1" y="6501793"/>
            <a:ext cx="82807" cy="260950"/>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 name="connsiteX0" fmla="*/ 0 w 10000"/>
              <a:gd name="connsiteY0" fmla="*/ 0 h 10000"/>
              <a:gd name="connsiteX1" fmla="*/ 6910 w 10000"/>
              <a:gd name="connsiteY1" fmla="*/ 2903 h 10000"/>
              <a:gd name="connsiteX2" fmla="*/ 10000 w 10000"/>
              <a:gd name="connsiteY2" fmla="*/ 10000 h 10000"/>
              <a:gd name="connsiteX3" fmla="*/ 0 w 10000"/>
              <a:gd name="connsiteY3" fmla="*/ 5780 h 10000"/>
              <a:gd name="connsiteX4" fmla="*/ 0 w 10000"/>
              <a:gd name="connsiteY4" fmla="*/ 0 h 10000"/>
              <a:gd name="connsiteX0-1" fmla="*/ 0 w 6910"/>
              <a:gd name="connsiteY0-2" fmla="*/ 0 h 8544"/>
              <a:gd name="connsiteX1-3" fmla="*/ 6910 w 6910"/>
              <a:gd name="connsiteY1-4" fmla="*/ 2903 h 8544"/>
              <a:gd name="connsiteX2-5" fmla="*/ 6910 w 6910"/>
              <a:gd name="connsiteY2-6" fmla="*/ 8544 h 8544"/>
              <a:gd name="connsiteX3-7" fmla="*/ 0 w 6910"/>
              <a:gd name="connsiteY3-8" fmla="*/ 5780 h 8544"/>
              <a:gd name="connsiteX4-9" fmla="*/ 0 w 6910"/>
              <a:gd name="connsiteY4-10" fmla="*/ 0 h 85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10" h="8544">
                <a:moveTo>
                  <a:pt x="0" y="0"/>
                </a:moveTo>
                <a:lnTo>
                  <a:pt x="6910" y="2903"/>
                </a:lnTo>
                <a:lnTo>
                  <a:pt x="6910" y="8544"/>
                </a:lnTo>
                <a:lnTo>
                  <a:pt x="0" y="5780"/>
                </a:lnTo>
                <a:lnTo>
                  <a:pt x="0" y="0"/>
                </a:lnTo>
                <a:close/>
              </a:path>
            </a:pathLst>
          </a:custGeom>
          <a:gradFill flip="none" rotWithShape="0">
            <a:gsLst>
              <a:gs pos="47000">
                <a:srgbClr val="AF0707"/>
              </a:gs>
              <a:gs pos="100000">
                <a:srgbClr val="7F1B1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9" tIns="60949" rIns="121899" bIns="60949" numCol="1" spcCol="0" rtlCol="0" fromWordArt="0" anchor="ctr" anchorCtr="0" forceAA="0" compatLnSpc="1">
            <a:noAutofit/>
          </a:bodyPr>
          <a:lstStyle/>
          <a:p>
            <a:pPr algn="ctr"/>
            <a:endParaRPr lang="en-US" dirty="0">
              <a:solidFill>
                <a:prstClr val="white"/>
              </a:solidFill>
              <a:latin typeface="Foundry Gridnik Medium" pitchFamily="50" charset="0"/>
            </a:endParaRPr>
          </a:p>
        </p:txBody>
      </p:sp>
      <p:sp>
        <p:nvSpPr>
          <p:cNvPr id="13" name="Rectangle 12"/>
          <p:cNvSpPr/>
          <p:nvPr userDrawn="1"/>
        </p:nvSpPr>
        <p:spPr bwMode="invGray">
          <a:xfrm>
            <a:off x="99340" y="6445124"/>
            <a:ext cx="403273" cy="276977"/>
          </a:xfrm>
          <a:prstGeom prst="rect">
            <a:avLst/>
          </a:prstGeom>
        </p:spPr>
        <p:txBody>
          <a:bodyPr wrap="none" lIns="121899" tIns="60949" rIns="121899" bIns="60949">
            <a:spAutoFit/>
          </a:bodyPr>
          <a:lstStyle/>
          <a:p>
            <a:pPr algn="ctr"/>
            <a:fld id="{259F4B34-A25D-4DEF-97BC-C4D92417BF9B}" type="slidenum">
              <a:rPr lang="en-US" sz="1000" smtClean="0">
                <a:solidFill>
                  <a:prstClr val="white"/>
                </a:solidFill>
                <a:ea typeface="宋体" panose="02010600030101010101" pitchFamily="2" charset="-122"/>
                <a:cs typeface="Arial" panose="020B0604020202020204" pitchFamily="34" charset="0"/>
              </a:rPr>
            </a:fld>
            <a:endParaRPr lang="en-US" sz="1000" dirty="0">
              <a:solidFill>
                <a:prstClr val="white"/>
              </a:solidFill>
              <a:ea typeface="宋体" panose="02010600030101010101" pitchFamily="2" charset="-122"/>
              <a:cs typeface="Arial" panose="020B0604020202020204" pitchFamily="34" charset="0"/>
            </a:endParaRPr>
          </a:p>
        </p:txBody>
      </p:sp>
      <p:sp>
        <p:nvSpPr>
          <p:cNvPr id="8" name="Footer Placeholder 7"/>
          <p:cNvSpPr>
            <a:spLocks noGrp="1"/>
          </p:cNvSpPr>
          <p:nvPr>
            <p:ph type="ftr" sz="quarter" idx="10"/>
          </p:nvPr>
        </p:nvSpPr>
        <p:spPr/>
        <p:txBody>
          <a:bodyPr/>
          <a:lstStyle/>
          <a:p>
            <a:endParaRPr lang="en-US" sz="1000" cap="all" dirty="0">
              <a:solidFill>
                <a:srgbClr val="939598"/>
              </a:solidFill>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8" name="Rectangle 7"/>
          <p:cNvSpPr/>
          <p:nvPr userDrawn="1"/>
        </p:nvSpPr>
        <p:spPr>
          <a:xfrm>
            <a:off x="0" y="893"/>
            <a:ext cx="12188825" cy="68580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9" name="Picture 8" descr="segue-back.png"/>
          <p:cNvPicPr>
            <a:picLocks noChangeAspect="1"/>
          </p:cNvPicPr>
          <p:nvPr userDrawn="1"/>
        </p:nvPicPr>
        <p:blipFill>
          <a:blip r:embed="rId2" cstate="email"/>
          <a:stretch>
            <a:fillRect/>
          </a:stretch>
        </p:blipFill>
        <p:spPr>
          <a:xfrm>
            <a:off x="1" y="893"/>
            <a:ext cx="12188824" cy="6856214"/>
          </a:xfrm>
          <a:prstGeom prst="rect">
            <a:avLst/>
          </a:prstGeom>
        </p:spPr>
      </p:pic>
      <p:pic>
        <p:nvPicPr>
          <p:cNvPr id="4" name="Picture 2" descr="C:\Users\Kathy\Documents\Corporate PPT Template\FINAL\ppt-images\NoTexture_Closing.png"/>
          <p:cNvPicPr>
            <a:picLocks noChangeAspect="1" noChangeArrowheads="1"/>
          </p:cNvPicPr>
          <p:nvPr userDrawn="1"/>
        </p:nvPicPr>
        <p:blipFill>
          <a:blip r:embed="rId3" cstate="email"/>
          <a:stretch>
            <a:fillRect/>
          </a:stretch>
        </p:blipFill>
        <p:spPr bwMode="auto">
          <a:xfrm rot="-1260000">
            <a:off x="1019492" y="3186973"/>
            <a:ext cx="10149840" cy="762324"/>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 No Background">
    <p:spTree>
      <p:nvGrpSpPr>
        <p:cNvPr id="1" name=""/>
        <p:cNvGrpSpPr/>
        <p:nvPr/>
      </p:nvGrpSpPr>
      <p:grpSpPr>
        <a:xfrm>
          <a:off x="0" y="0"/>
          <a:ext cx="0" cy="0"/>
          <a:chOff x="0" y="0"/>
          <a:chExt cx="0" cy="0"/>
        </a:xfrm>
      </p:grpSpPr>
      <p:sp>
        <p:nvSpPr>
          <p:cNvPr id="10" name="Footer Placeholder 9"/>
          <p:cNvSpPr>
            <a:spLocks noGrp="1"/>
          </p:cNvSpPr>
          <p:nvPr>
            <p:ph type="ftr" sz="quarter" idx="10"/>
          </p:nvPr>
        </p:nvSpPr>
        <p:spPr/>
        <p:txBody>
          <a:bodyPr/>
          <a:lstStyle>
            <a:lvl1pPr>
              <a:defRPr cap="none"/>
            </a:lvl1pPr>
          </a:lstStyle>
          <a:p>
            <a:endParaRPr lang="en-US" sz="1000" dirty="0">
              <a:solidFill>
                <a:srgbClr val="939598"/>
              </a:solidFill>
              <a:cs typeface="Arial" panose="020B0604020202020204" pitchFamily="34" charset="0"/>
            </a:endParaRPr>
          </a:p>
        </p:txBody>
      </p:sp>
      <p:sp>
        <p:nvSpPr>
          <p:cNvPr id="2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endParaRPr lang="en-US" dirty="0"/>
          </a:p>
        </p:txBody>
      </p:sp>
      <p:sp>
        <p:nvSpPr>
          <p:cNvPr id="9"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endParaRPr lang="en-US" dirty="0"/>
          </a:p>
        </p:txBody>
      </p:sp>
      <p:sp>
        <p:nvSpPr>
          <p:cNvPr id="62" name="Footer Placeholder 61"/>
          <p:cNvSpPr>
            <a:spLocks noGrp="1"/>
          </p:cNvSpPr>
          <p:nvPr>
            <p:ph type="ftr" sz="quarter" idx="10"/>
          </p:nvPr>
        </p:nvSpPr>
        <p:spPr>
          <a:xfrm>
            <a:off x="548639" y="6550896"/>
            <a:ext cx="10839573" cy="153888"/>
          </a:xfrm>
        </p:spPr>
        <p:txBody>
          <a:bodyPr lIns="0">
            <a:spAutoFit/>
          </a:bodyPr>
          <a:lstStyle>
            <a:lvl1pPr>
              <a:defRPr cap="none"/>
            </a:lvl1pPr>
          </a:lstStyle>
          <a:p>
            <a:endParaRPr lang="en-US" sz="1000" dirty="0">
              <a:solidFill>
                <a:srgbClr val="939598"/>
              </a:solidFill>
              <a:cs typeface="Arial" panose="020B0604020202020204" pitchFamily="34" charset="0"/>
            </a:endParaRPr>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endParaRPr lang="en-US" dirty="0"/>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en-US" dirty="0"/>
              <a:t>Click to edit Master text styles</a:t>
            </a:r>
            <a:endParaRPr lang="en-US" dirty="0"/>
          </a:p>
          <a:p>
            <a:pPr lvl="0"/>
            <a:endParaRPr lang="en-US" dirty="0"/>
          </a:p>
        </p:txBody>
      </p:sp>
      <p:sp>
        <p:nvSpPr>
          <p:cNvPr id="20" name="Rectangle 19"/>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21" name="Straight Connector 20"/>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_Pictur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56" name="Title 16"/>
          <p:cNvSpPr>
            <a:spLocks noGrp="1"/>
          </p:cNvSpPr>
          <p:nvPr>
            <p:ph type="title" hasCustomPrompt="1"/>
          </p:nvPr>
        </p:nvSpPr>
        <p:spPr bwMode="gray">
          <a:xfrm>
            <a:off x="548640" y="2048256"/>
            <a:ext cx="8723376" cy="1581912"/>
          </a:xfrm>
          <a:prstGeom prst="rect">
            <a:avLst/>
          </a:prstGeom>
        </p:spPr>
        <p:txBody>
          <a:bodyPr lIns="0" tIns="60949" rIns="121899" bIns="60949" anchor="b" anchorCtr="0"/>
          <a:lstStyle>
            <a:lvl1pPr marL="0" algn="l" defTabSz="1219200" rtl="0" eaLnBrk="1" latinLnBrk="0" hangingPunct="1">
              <a:lnSpc>
                <a:spcPts val="5800"/>
              </a:lnSpc>
              <a:spcBef>
                <a:spcPct val="0"/>
              </a:spcBef>
              <a:buNone/>
              <a:defRPr lang="en-US" sz="6000" b="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text, two lines maximum</a:t>
            </a:r>
            <a:endParaRPr lang="en-US" dirty="0"/>
          </a:p>
        </p:txBody>
      </p:sp>
      <p:sp>
        <p:nvSpPr>
          <p:cNvPr id="55" name="Subtitle 2"/>
          <p:cNvSpPr>
            <a:spLocks noGrp="1"/>
          </p:cNvSpPr>
          <p:nvPr>
            <p:ph type="subTitle" idx="1" hasCustomPrompt="1"/>
          </p:nvPr>
        </p:nvSpPr>
        <p:spPr bwMode="gray">
          <a:xfrm>
            <a:off x="548640" y="4059936"/>
            <a:ext cx="8714232" cy="457200"/>
          </a:xfrm>
          <a:prstGeom prst="rect">
            <a:avLst/>
          </a:prstGeom>
        </p:spPr>
        <p:txBody>
          <a:bodyPr lIns="0" tIns="0" rIns="0" bIns="0" anchor="b" anchorCtr="0"/>
          <a:lstStyle>
            <a:lvl1pPr marL="0" indent="0" algn="l" defTabSz="1219200" rtl="0" eaLnBrk="1" latinLnBrk="0" hangingPunct="1">
              <a:lnSpc>
                <a:spcPct val="90000"/>
              </a:lnSpc>
              <a:spcBef>
                <a:spcPct val="0"/>
              </a:spcBef>
              <a:buNone/>
              <a:defRPr lang="en-US" sz="2400" b="0" kern="1200" cap="none" spc="0" baseline="0" dirty="0">
                <a:solidFill>
                  <a:schemeClr val="tx1"/>
                </a:solidFill>
                <a:latin typeface="Arial" panose="020B0604020202020204" pitchFamily="34" charset="0"/>
                <a:ea typeface="+mn-ea"/>
                <a:cs typeface="Arial" panose="020B0604020202020204" pitchFamily="34" charset="0"/>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dirty="0"/>
              <a:t>Click to edit subtitle placeholder</a:t>
            </a:r>
            <a:endParaRPr lang="en-US" dirty="0"/>
          </a:p>
        </p:txBody>
      </p:sp>
      <p:sp>
        <p:nvSpPr>
          <p:cNvPr id="5" name="Text Placeholder 4"/>
          <p:cNvSpPr>
            <a:spLocks noGrp="1"/>
          </p:cNvSpPr>
          <p:nvPr>
            <p:ph type="body" sz="quarter" idx="11"/>
          </p:nvPr>
        </p:nvSpPr>
        <p:spPr>
          <a:xfrm>
            <a:off x="548640" y="4800600"/>
            <a:ext cx="6409944" cy="512064"/>
          </a:xfrm>
          <a:prstGeom prst="rect">
            <a:avLst/>
          </a:prstGeom>
        </p:spPr>
        <p:txBody>
          <a:bodyPr lIns="0" tIns="0" rIns="0" bIns="0"/>
          <a:lstStyle>
            <a:lvl1pPr marL="0" indent="0">
              <a:buFontTx/>
              <a:buNone/>
              <a:defRPr sz="1600"/>
            </a:lvl1pPr>
          </a:lstStyle>
          <a:p>
            <a:pPr lvl="0"/>
            <a:r>
              <a:rPr lang="en-US" dirty="0"/>
              <a:t>Click to edit Master text styles</a:t>
            </a:r>
            <a:endParaRPr lang="en-US" dirty="0"/>
          </a:p>
          <a:p>
            <a:pPr lvl="0"/>
            <a:endParaRPr lang="en-US" dirty="0"/>
          </a:p>
        </p:txBody>
      </p:sp>
      <p:pic>
        <p:nvPicPr>
          <p:cNvPr id="23" name="Picture 2" descr="C:\Users\kathyp\Documents\00_Brand-Resources\Multimode Elements\Multimode Icons\PNG\Multimode-Icon_HAN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604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kathyp\Documents\00_Brand-Resources\Multimode Elements\Multimode Icons\PNG\Multimode-Icon_HOLD.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309824"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kathyp\Documents\00_Brand-Resources\Multimode Elements\Multimode Icons\PNG\Multimode-Icon_LAPTOP.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667211"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kathyp\Documents\00_Brand-Resources\Multimode Elements\Multimode Icons\PNG\Multimode-Icon_STAND.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73739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kathyp\Documents\00_Brand-Resources\Multimode Elements\Multimode Icons\PNG\Multimode-Icon_STAND-Tablet.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51176"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kathyp\Documents\00_Brand-Resources\Multimode Elements\Multimode Icons\PNG\Multimode-Icon_TABLE.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808563"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kathyp\Documents\00_Brand-Resources\Multimode Elements\Multimode Icons\PNG\Multimode-Icon_TABLET.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165950"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C:\Users\kathyp\Documents\00_Brand-Resources\Multimode Elements\Multimode Icons\PNG\Multimode-Icon_TENT.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592528"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C:\Users\kathyp\Documents\00_Brand-Resources\Multimode Elements\Multimode Icons\PNG\Multimode-Icon_TILT.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306312" y="5468108"/>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1" descr="C:\Users\kathyp\Documents\00_Brand-Resources\Multimode Elements\Multimode Icons\PNG\Multimode-Icon_TV.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6663707" y="5468108"/>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userDrawn="1"/>
        </p:nvGrpSpPr>
        <p:grpSpPr>
          <a:xfrm>
            <a:off x="2024598" y="5468108"/>
            <a:ext cx="310896" cy="310896"/>
            <a:chOff x="2024598" y="5468108"/>
            <a:chExt cx="310896" cy="310896"/>
          </a:xfrm>
        </p:grpSpPr>
        <p:sp>
          <p:nvSpPr>
            <p:cNvPr id="34" name="Oval 33"/>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5" name="Picture 3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18814" y="5509256"/>
              <a:ext cx="122464" cy="228600"/>
            </a:xfrm>
            <a:prstGeom prst="rect">
              <a:avLst/>
            </a:prstGeom>
          </p:spPr>
        </p:pic>
      </p:grpSp>
      <p:grpSp>
        <p:nvGrpSpPr>
          <p:cNvPr id="36" name="Group 35"/>
          <p:cNvGrpSpPr/>
          <p:nvPr userDrawn="1"/>
        </p:nvGrpSpPr>
        <p:grpSpPr>
          <a:xfrm>
            <a:off x="3094779" y="5468108"/>
            <a:ext cx="310896" cy="310896"/>
            <a:chOff x="3094779" y="5468108"/>
            <a:chExt cx="310896" cy="310896"/>
          </a:xfrm>
        </p:grpSpPr>
        <p:sp>
          <p:nvSpPr>
            <p:cNvPr id="37" name="Oval 36"/>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8" name="Picture 9" descr="C:\Users\yhwang\Desktop\WW Design\Multimode Icons\twitter-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94779" y="5468108"/>
              <a:ext cx="310896" cy="310896"/>
            </a:xfrm>
            <a:prstGeom prst="rect">
              <a:avLst/>
            </a:prstGeom>
            <a:noFill/>
          </p:spPr>
        </p:pic>
      </p:grpSp>
      <p:grpSp>
        <p:nvGrpSpPr>
          <p:cNvPr id="39" name="Group 38"/>
          <p:cNvGrpSpPr/>
          <p:nvPr userDrawn="1"/>
        </p:nvGrpSpPr>
        <p:grpSpPr>
          <a:xfrm>
            <a:off x="953427" y="5468108"/>
            <a:ext cx="310896" cy="310896"/>
            <a:chOff x="953427" y="5468108"/>
            <a:chExt cx="310896" cy="310896"/>
          </a:xfrm>
        </p:grpSpPr>
        <p:sp>
          <p:nvSpPr>
            <p:cNvPr id="40" name="Oval 39"/>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1" name="Picture 5" descr="C:\Users\yhwang\Desktop\WW Design\Multimode Icons\globe-0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0859" y="5495540"/>
              <a:ext cx="256032" cy="256032"/>
            </a:xfrm>
            <a:prstGeom prst="rect">
              <a:avLst/>
            </a:prstGeom>
            <a:noFill/>
          </p:spPr>
        </p:pic>
      </p:grpSp>
      <p:grpSp>
        <p:nvGrpSpPr>
          <p:cNvPr id="42" name="Group 41"/>
          <p:cNvGrpSpPr/>
          <p:nvPr userDrawn="1"/>
        </p:nvGrpSpPr>
        <p:grpSpPr>
          <a:xfrm>
            <a:off x="2355828" y="5442941"/>
            <a:ext cx="365760" cy="365760"/>
            <a:chOff x="2355828" y="5442941"/>
            <a:chExt cx="365760" cy="365760"/>
          </a:xfrm>
        </p:grpSpPr>
        <p:sp>
          <p:nvSpPr>
            <p:cNvPr id="43" name="Oval 42"/>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4" name="Picture 2" descr="C:\Users\yhwang\Desktop\WW Design\Multimode Icons\chain-0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55828" y="5442941"/>
              <a:ext cx="365760" cy="365760"/>
            </a:xfrm>
            <a:prstGeom prst="rect">
              <a:avLst/>
            </a:prstGeom>
            <a:noFill/>
          </p:spPr>
        </p:pic>
      </p:grpSp>
      <p:grpSp>
        <p:nvGrpSpPr>
          <p:cNvPr id="45" name="Group 44"/>
          <p:cNvGrpSpPr/>
          <p:nvPr userDrawn="1"/>
        </p:nvGrpSpPr>
        <p:grpSpPr>
          <a:xfrm>
            <a:off x="5236131" y="5468108"/>
            <a:ext cx="310896" cy="310896"/>
            <a:chOff x="5236131" y="5468108"/>
            <a:chExt cx="310896" cy="310896"/>
          </a:xfrm>
        </p:grpSpPr>
        <p:sp>
          <p:nvSpPr>
            <p:cNvPr id="46" name="Oval 45"/>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7" name="Picture 46" descr="C:\Users\yhwang\Desktop\WW Design\Multimode Icons\facebook-01.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5236131" y="5468108"/>
              <a:ext cx="310896" cy="310896"/>
            </a:xfrm>
            <a:prstGeom prst="rect">
              <a:avLst/>
            </a:prstGeom>
            <a:noFill/>
          </p:spPr>
        </p:pic>
      </p:grpSp>
      <p:grpSp>
        <p:nvGrpSpPr>
          <p:cNvPr id="48" name="Group 47"/>
          <p:cNvGrpSpPr/>
          <p:nvPr userDrawn="1"/>
        </p:nvGrpSpPr>
        <p:grpSpPr>
          <a:xfrm>
            <a:off x="4523337" y="5468108"/>
            <a:ext cx="310896" cy="310896"/>
            <a:chOff x="4523337" y="5468108"/>
            <a:chExt cx="310896" cy="310896"/>
          </a:xfrm>
        </p:grpSpPr>
        <p:sp>
          <p:nvSpPr>
            <p:cNvPr id="49" name="Oval 48"/>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0" name="Picture 7" descr="C:\Users\yhwang\Desktop\WW Design\Multimode Icons\server-01.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23337" y="5468108"/>
              <a:ext cx="310896" cy="310896"/>
            </a:xfrm>
            <a:prstGeom prst="rect">
              <a:avLst/>
            </a:prstGeom>
            <a:noFill/>
          </p:spPr>
        </p:pic>
      </p:grpSp>
      <p:grpSp>
        <p:nvGrpSpPr>
          <p:cNvPr id="52" name="Group 51"/>
          <p:cNvGrpSpPr/>
          <p:nvPr userDrawn="1"/>
        </p:nvGrpSpPr>
        <p:grpSpPr>
          <a:xfrm>
            <a:off x="4879734" y="5468108"/>
            <a:ext cx="310896" cy="310896"/>
            <a:chOff x="4879734" y="5468108"/>
            <a:chExt cx="310896" cy="310896"/>
          </a:xfrm>
        </p:grpSpPr>
        <p:sp>
          <p:nvSpPr>
            <p:cNvPr id="53" name="Oval 52"/>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57" name="Picture 6" descr="C:\Users\yhwang\Desktop\WW Design\Multimode Icons\network-01.png"/>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879734" y="5468108"/>
              <a:ext cx="310896" cy="310896"/>
            </a:xfrm>
            <a:prstGeom prst="rect">
              <a:avLst/>
            </a:prstGeom>
            <a:noFill/>
          </p:spPr>
        </p:pic>
      </p:grpSp>
      <p:grpSp>
        <p:nvGrpSpPr>
          <p:cNvPr id="58" name="Group 57"/>
          <p:cNvGrpSpPr/>
          <p:nvPr userDrawn="1"/>
        </p:nvGrpSpPr>
        <p:grpSpPr>
          <a:xfrm>
            <a:off x="5949915" y="5468108"/>
            <a:ext cx="310896" cy="310896"/>
            <a:chOff x="5949915" y="5468108"/>
            <a:chExt cx="310896" cy="310896"/>
          </a:xfrm>
        </p:grpSpPr>
        <p:sp>
          <p:nvSpPr>
            <p:cNvPr id="59" name="Oval 58"/>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60" name="Picture 8" descr="C:\Users\yhwang\Desktop\WW Design\Multimode Icons\think_light-01.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5949915" y="5468108"/>
              <a:ext cx="310896" cy="310896"/>
            </a:xfrm>
            <a:prstGeom prst="rect">
              <a:avLst/>
            </a:prstGeom>
            <a:noFill/>
          </p:spPr>
        </p:pic>
      </p:grpSp>
      <p:sp>
        <p:nvSpPr>
          <p:cNvPr id="66" name="Picture Placeholder 4"/>
          <p:cNvSpPr>
            <a:spLocks noGrp="1"/>
          </p:cNvSpPr>
          <p:nvPr>
            <p:ph type="pic" sz="quarter" idx="12"/>
          </p:nvPr>
        </p:nvSpPr>
        <p:spPr>
          <a:xfrm>
            <a:off x="9815120" y="3464892"/>
            <a:ext cx="1200544" cy="1199183"/>
          </a:xfrm>
          <a:prstGeom prst="rect">
            <a:avLst/>
          </a:prstGeom>
          <a:ln w="38100">
            <a:noFill/>
          </a:ln>
          <a:effectLst/>
        </p:spPr>
        <p:txBody>
          <a:bodyPr/>
          <a:lstStyle>
            <a:lvl1pPr>
              <a:defRPr sz="1000"/>
            </a:lvl1p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7" name="Text Placeholder 17"/>
          <p:cNvSpPr>
            <a:spLocks noGrp="1"/>
          </p:cNvSpPr>
          <p:nvPr>
            <p:ph type="body" sz="quarter" idx="13" hasCustomPrompt="1"/>
          </p:nvPr>
        </p:nvSpPr>
        <p:spPr>
          <a:xfrm>
            <a:off x="9158288" y="4770438"/>
            <a:ext cx="1689100" cy="198437"/>
          </a:xfrm>
          <a:prstGeom prst="rect">
            <a:avLst/>
          </a:prstGeom>
        </p:spPr>
        <p:txBody>
          <a:bodyPr lIns="0" tIns="45720" rIns="45720"/>
          <a:lstStyle>
            <a:lvl1pPr marL="0" indent="0" algn="r">
              <a:buFontTx/>
              <a:buNone/>
              <a:defRPr sz="1100"/>
            </a:lvl1pPr>
            <a:lvl2pPr marL="341630" indent="0" algn="r">
              <a:buFontTx/>
              <a:buNone/>
              <a:defRPr sz="1100"/>
            </a:lvl2pPr>
            <a:lvl3pPr marL="679450" indent="0" algn="r">
              <a:buFontTx/>
              <a:buNone/>
              <a:defRPr sz="1100"/>
            </a:lvl3pPr>
            <a:lvl4pPr marL="966470" indent="0" algn="r">
              <a:buFontTx/>
              <a:buNone/>
              <a:defRPr sz="1100"/>
            </a:lvl4pPr>
            <a:lvl5pPr marL="1146175" indent="0" algn="r">
              <a:buFontTx/>
              <a:buNone/>
              <a:defRPr sz="1100"/>
            </a:lvl5p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ysClr val="windowText" lastClr="000000"/>
                </a:solidFill>
                <a:effectLst/>
                <a:uLnTx/>
                <a:uFillTx/>
              </a:rPr>
              <a:t>@</a:t>
            </a:r>
            <a:r>
              <a:rPr kumimoji="0" lang="en-US" sz="1100" b="0" i="0" u="none" strike="noStrike" kern="0" cap="none" spc="0" normalizeH="0" baseline="0" noProof="0" dirty="0" err="1">
                <a:ln>
                  <a:noFill/>
                </a:ln>
                <a:solidFill>
                  <a:sysClr val="windowText" lastClr="000000"/>
                </a:solidFill>
                <a:effectLst/>
                <a:uLnTx/>
                <a:uFillTx/>
              </a:rPr>
              <a:t>twitterhandle</a:t>
            </a:r>
            <a:endParaRPr kumimoji="0" lang="en-US" sz="1100" b="0" i="0" u="none" strike="noStrike" kern="0" cap="none" spc="0" normalizeH="0" baseline="0" noProof="0" dirty="0">
              <a:ln>
                <a:noFill/>
              </a:ln>
              <a:solidFill>
                <a:sysClr val="windowText" lastClr="000000"/>
              </a:solidFill>
              <a:effectLst/>
              <a:uLnTx/>
              <a:uFillTx/>
            </a:endParaRPr>
          </a:p>
        </p:txBody>
      </p:sp>
      <p:grpSp>
        <p:nvGrpSpPr>
          <p:cNvPr id="68" name="Group 67"/>
          <p:cNvGrpSpPr/>
          <p:nvPr userDrawn="1"/>
        </p:nvGrpSpPr>
        <p:grpSpPr>
          <a:xfrm>
            <a:off x="9815120" y="4664439"/>
            <a:ext cx="1200544" cy="305126"/>
            <a:chOff x="9815120" y="4664439"/>
            <a:chExt cx="1200544" cy="305126"/>
          </a:xfrm>
          <a:solidFill>
            <a:srgbClr val="4AC0E0"/>
          </a:solidFill>
        </p:grpSpPr>
        <p:sp>
          <p:nvSpPr>
            <p:cNvPr id="69" name="Rectangle 68"/>
            <p:cNvSpPr/>
            <p:nvPr userDrawn="1"/>
          </p:nvSpPr>
          <p:spPr bwMode="black">
            <a:xfrm>
              <a:off x="9815120" y="4664439"/>
              <a:ext cx="1200544" cy="106726"/>
            </a:xfrm>
            <a:prstGeom prst="rect">
              <a:avLst/>
            </a:prstGeom>
            <a:grpFill/>
            <a:ln w="10795" cap="flat" cmpd="sng" algn="ctr">
              <a:noFill/>
              <a:prstDash val="solid"/>
            </a:ln>
            <a:effectLst/>
          </p:spPr>
          <p:txBody>
            <a:bodyPr rtlCol="0" anchor="ctr"/>
            <a:lstStyle/>
            <a:p>
              <a:pPr algn="ctr" defTabSz="914400">
                <a:defRPr/>
              </a:pPr>
              <a:endParaRPr lang="en-US" sz="1800" kern="0">
                <a:solidFill>
                  <a:sysClr val="window" lastClr="FFFFFF"/>
                </a:solidFill>
              </a:endParaRPr>
            </a:p>
          </p:txBody>
        </p:sp>
        <p:sp>
          <p:nvSpPr>
            <p:cNvPr id="70" name="Rectangle 45"/>
            <p:cNvSpPr/>
            <p:nvPr userDrawn="1"/>
          </p:nvSpPr>
          <p:spPr bwMode="black">
            <a:xfrm>
              <a:off x="10853530" y="4771165"/>
              <a:ext cx="162133" cy="198400"/>
            </a:xfrm>
            <a:custGeom>
              <a:avLst/>
              <a:gdLst>
                <a:gd name="connsiteX0" fmla="*/ 0 w 1200544"/>
                <a:gd name="connsiteY0" fmla="*/ 0 h 106726"/>
                <a:gd name="connsiteX1" fmla="*/ 1200544 w 1200544"/>
                <a:gd name="connsiteY1" fmla="*/ 0 h 106726"/>
                <a:gd name="connsiteX2" fmla="*/ 1200544 w 1200544"/>
                <a:gd name="connsiteY2" fmla="*/ 106726 h 106726"/>
                <a:gd name="connsiteX3" fmla="*/ 0 w 1200544"/>
                <a:gd name="connsiteY3" fmla="*/ 106726 h 106726"/>
                <a:gd name="connsiteX4" fmla="*/ 0 w 1200544"/>
                <a:gd name="connsiteY4" fmla="*/ 0 h 106726"/>
                <a:gd name="connsiteX0-1" fmla="*/ 0 w 1200544"/>
                <a:gd name="connsiteY0-2" fmla="*/ 0 h 106726"/>
                <a:gd name="connsiteX1-3" fmla="*/ 1200544 w 1200544"/>
                <a:gd name="connsiteY1-4" fmla="*/ 0 h 106726"/>
                <a:gd name="connsiteX2-5" fmla="*/ 0 w 1200544"/>
                <a:gd name="connsiteY2-6" fmla="*/ 106726 h 106726"/>
                <a:gd name="connsiteX3-7" fmla="*/ 0 w 1200544"/>
                <a:gd name="connsiteY3-8" fmla="*/ 0 h 106726"/>
              </a:gdLst>
              <a:ahLst/>
              <a:cxnLst>
                <a:cxn ang="0">
                  <a:pos x="connsiteX0-1" y="connsiteY0-2"/>
                </a:cxn>
                <a:cxn ang="0">
                  <a:pos x="connsiteX1-3" y="connsiteY1-4"/>
                </a:cxn>
                <a:cxn ang="0">
                  <a:pos x="connsiteX2-5" y="connsiteY2-6"/>
                </a:cxn>
                <a:cxn ang="0">
                  <a:pos x="connsiteX3-7" y="connsiteY3-8"/>
                </a:cxn>
              </a:cxnLst>
              <a:rect l="l" t="t" r="r" b="b"/>
              <a:pathLst>
                <a:path w="1200544" h="106726">
                  <a:moveTo>
                    <a:pt x="0" y="0"/>
                  </a:moveTo>
                  <a:lnTo>
                    <a:pt x="1200544" y="0"/>
                  </a:lnTo>
                  <a:lnTo>
                    <a:pt x="0" y="106726"/>
                  </a:lnTo>
                  <a:lnTo>
                    <a:pt x="0" y="0"/>
                  </a:lnTo>
                  <a:close/>
                </a:path>
              </a:pathLst>
            </a:custGeom>
            <a:grpFill/>
            <a:ln w="10795" cap="flat" cmpd="sng" algn="ctr">
              <a:noFill/>
              <a:prstDash val="solid"/>
            </a:ln>
            <a:effectLst/>
          </p:spPr>
          <p:txBody>
            <a:bodyPr rtlCol="0" anchor="ctr"/>
            <a:lstStyle/>
            <a:p>
              <a:pPr algn="ctr" defTabSz="914400">
                <a:defRPr/>
              </a:pPr>
              <a:endParaRPr lang="en-US" sz="1800" kern="0">
                <a:solidFill>
                  <a:sysClr val="window" lastClr="FFFFFF"/>
                </a:solidFill>
              </a:endParaRPr>
            </a:p>
          </p:txBody>
        </p:sp>
      </p:grpSp>
      <p:sp>
        <p:nvSpPr>
          <p:cNvPr id="54" name="Rectangle 53"/>
          <p:cNvSpPr/>
          <p:nvPr userDrawn="1"/>
        </p:nvSpPr>
        <p:spPr bwMode="black">
          <a:xfrm>
            <a:off x="548640" y="4557713"/>
            <a:ext cx="1097683" cy="106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63" name="Straight Connector 62"/>
          <p:cNvCxnSpPr/>
          <p:nvPr userDrawn="1"/>
        </p:nvCxnSpPr>
        <p:spPr>
          <a:xfrm>
            <a:off x="548640" y="4664439"/>
            <a:ext cx="1041909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51" name="Footer Placeholder 61"/>
          <p:cNvSpPr>
            <a:spLocks noGrp="1"/>
          </p:cNvSpPr>
          <p:nvPr>
            <p:ph type="ftr" sz="quarter" idx="10"/>
          </p:nvPr>
        </p:nvSpPr>
        <p:spPr>
          <a:xfrm>
            <a:off x="548639" y="6550896"/>
            <a:ext cx="10839573" cy="153888"/>
          </a:xfrm>
        </p:spPr>
        <p:txBody>
          <a:bodyPr lIns="0">
            <a:spAutoFit/>
          </a:bodyPr>
          <a:lstStyle>
            <a:lvl1pPr>
              <a:defRPr cap="none"/>
            </a:lvl1p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ection Header_RE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93"/>
            <a:ext cx="12190412" cy="6857107"/>
          </a:xfrm>
          <a:prstGeom prst="rect">
            <a:avLst/>
          </a:prstGeom>
        </p:spPr>
      </p:pic>
      <p:sp>
        <p:nvSpPr>
          <p:cNvPr id="17" name="Rectangle 16"/>
          <p:cNvSpPr/>
          <p:nvPr userDrawn="1"/>
        </p:nvSpPr>
        <p:spPr bwMode="black">
          <a:xfrm>
            <a:off x="0" y="6384631"/>
            <a:ext cx="12192000" cy="47336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cxnSp>
        <p:nvCxnSpPr>
          <p:cNvPr id="18" name="Straight Connector 17"/>
          <p:cNvCxnSpPr/>
          <p:nvPr userDrawn="1"/>
        </p:nvCxnSpPr>
        <p:spPr>
          <a:xfrm>
            <a:off x="0" y="6384631"/>
            <a:ext cx="12188952" cy="0"/>
          </a:xfrm>
          <a:prstGeom prst="line">
            <a:avLst/>
          </a:prstGeom>
          <a:ln w="38100">
            <a:solidFill>
              <a:schemeClr val="bg1"/>
            </a:solidFill>
          </a:ln>
          <a:effectLst>
            <a:outerShdw blurRad="25400" dist="12700" dir="16200000"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1" name="Footer Placeholder 50"/>
          <p:cNvSpPr>
            <a:spLocks noGrp="1"/>
          </p:cNvSpPr>
          <p:nvPr>
            <p:ph type="ftr" sz="quarter" idx="10"/>
          </p:nvPr>
        </p:nvSpPr>
        <p:spPr>
          <a:xfrm>
            <a:off x="548640" y="6473952"/>
            <a:ext cx="3860800" cy="153888"/>
          </a:xfrm>
        </p:spPr>
        <p:txBody>
          <a:bodyPr/>
          <a:lstStyle>
            <a:lvl1pPr>
              <a:defRPr>
                <a:solidFill>
                  <a:schemeClr val="bg1"/>
                </a:solidFill>
              </a:defRPr>
            </a:lvl1pPr>
          </a:lstStyle>
          <a:p>
            <a:endParaRPr lang="en-US" sz="1000" dirty="0">
              <a:solidFill>
                <a:prstClr val="white"/>
              </a:solidFill>
              <a:cs typeface="Arial" panose="020B0604020202020204" pitchFamily="34" charset="0"/>
            </a:endParaRPr>
          </a:p>
        </p:txBody>
      </p:sp>
      <p:sp>
        <p:nvSpPr>
          <p:cNvPr id="46" name="Title 16"/>
          <p:cNvSpPr>
            <a:spLocks noGrp="1"/>
          </p:cNvSpPr>
          <p:nvPr>
            <p:ph type="title" hasCustomPrompt="1"/>
          </p:nvPr>
        </p:nvSpPr>
        <p:spPr bwMode="gray">
          <a:xfrm>
            <a:off x="1764792" y="1709928"/>
            <a:ext cx="9582912" cy="2852928"/>
          </a:xfrm>
          <a:prstGeom prst="rect">
            <a:avLst/>
          </a:prstGeom>
        </p:spPr>
        <p:txBody>
          <a:bodyPr lIns="0" tIns="0" rIns="0" bIns="0" anchor="b" anchorCtr="0"/>
          <a:lstStyle>
            <a:lvl1pPr marL="0" algn="l" defTabSz="1219200" rtl="0" eaLnBrk="1" latinLnBrk="0" hangingPunct="1">
              <a:lnSpc>
                <a:spcPts val="6480"/>
              </a:lnSpc>
              <a:spcBef>
                <a:spcPct val="0"/>
              </a:spcBef>
              <a:buNone/>
              <a:defRPr lang="en-US" sz="4800" b="0" kern="1200" cap="none" spc="0" baseline="0" dirty="0">
                <a:solidFill>
                  <a:schemeClr val="bg1"/>
                </a:solidFill>
                <a:latin typeface="Arial" panose="020B0604020202020204" pitchFamily="34" charset="0"/>
                <a:ea typeface="+mn-ea"/>
                <a:cs typeface="Arial" panose="020B0604020202020204" pitchFamily="34" charset="0"/>
              </a:defRPr>
            </a:lvl1pPr>
          </a:lstStyle>
          <a:p>
            <a:r>
              <a:rPr lang="en-US" dirty="0"/>
              <a:t>Click to edit section header title</a:t>
            </a:r>
            <a:endParaRPr lang="en-US" dirty="0"/>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a:fillRect/>
          </a:stretch>
        </p:blipFill>
        <p:spPr bwMode="ltGray">
          <a:xfrm>
            <a:off x="1524" y="0"/>
            <a:ext cx="12188952" cy="711200"/>
          </a:xfrm>
          <a:prstGeom prst="rect">
            <a:avLst/>
          </a:prstGeom>
          <a:noFill/>
          <a:ln>
            <a:noFill/>
          </a:ln>
        </p:spPr>
      </p:pic>
      <p:sp>
        <p:nvSpPr>
          <p:cNvPr id="11" name="Text Placeholder 2"/>
          <p:cNvSpPr>
            <a:spLocks noGrp="1"/>
          </p:cNvSpPr>
          <p:nvPr>
            <p:ph type="body" idx="1" hasCustomPrompt="1"/>
          </p:nvPr>
        </p:nvSpPr>
        <p:spPr bwMode="white">
          <a:xfrm>
            <a:off x="1764792" y="4589463"/>
            <a:ext cx="9582658" cy="1500187"/>
          </a:xfrm>
          <a:prstGeom prst="rect">
            <a:avLst/>
          </a:prstGeo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subtitle text</a:t>
            </a:r>
            <a:endParaRPr lang="en-US" dirty="0"/>
          </a:p>
        </p:txBody>
      </p:sp>
      <p:cxnSp>
        <p:nvCxnSpPr>
          <p:cNvPr id="12" name="Straight Connector 11"/>
          <p:cNvCxnSpPr/>
          <p:nvPr userDrawn="1"/>
        </p:nvCxnSpPr>
        <p:spPr bwMode="white">
          <a:xfrm>
            <a:off x="1651781" y="4563269"/>
            <a:ext cx="0" cy="1816894"/>
          </a:xfrm>
          <a:prstGeom prst="line">
            <a:avLst/>
          </a:prstGeom>
          <a:ln w="12700">
            <a:solidFill>
              <a:schemeClr val="bg1"/>
            </a:solidFill>
            <a:tailEnd type="oval" w="lg" len="lg"/>
          </a:ln>
        </p:spPr>
        <p:style>
          <a:lnRef idx="1">
            <a:schemeClr val="accent1"/>
          </a:lnRef>
          <a:fillRef idx="0">
            <a:schemeClr val="accent1"/>
          </a:fillRef>
          <a:effectRef idx="0">
            <a:schemeClr val="accent1"/>
          </a:effectRef>
          <a:fontRef idx="minor">
            <a:schemeClr val="tx1"/>
          </a:fontRef>
        </p:style>
      </p:cxnSp>
      <p:sp>
        <p:nvSpPr>
          <p:cNvPr id="14" name="Oval 13"/>
          <p:cNvSpPr/>
          <p:nvPr userDrawn="1"/>
        </p:nvSpPr>
        <p:spPr bwMode="gray">
          <a:xfrm>
            <a:off x="1592345" y="6329604"/>
            <a:ext cx="118872" cy="11887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sp>
        <p:nvSpPr>
          <p:cNvPr id="16" name="Freeform 5"/>
          <p:cNvSpPr>
            <a:spLocks noEditPoints="1"/>
          </p:cNvSpPr>
          <p:nvPr userDrawn="1"/>
        </p:nvSpPr>
        <p:spPr bwMode="white">
          <a:xfrm>
            <a:off x="1171990" y="4087549"/>
            <a:ext cx="347589" cy="346881"/>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328 w 412"/>
              <a:gd name="T21" fmla="*/ 206 h 412"/>
              <a:gd name="T22" fmla="*/ 260 w 412"/>
              <a:gd name="T23" fmla="*/ 274 h 412"/>
              <a:gd name="T24" fmla="*/ 222 w 412"/>
              <a:gd name="T25" fmla="*/ 274 h 412"/>
              <a:gd name="T26" fmla="*/ 271 w 412"/>
              <a:gd name="T27" fmla="*/ 225 h 412"/>
              <a:gd name="T28" fmla="*/ 90 w 412"/>
              <a:gd name="T29" fmla="*/ 225 h 412"/>
              <a:gd name="T30" fmla="*/ 90 w 412"/>
              <a:gd name="T31" fmla="*/ 218 h 412"/>
              <a:gd name="T32" fmla="*/ 90 w 412"/>
              <a:gd name="T33" fmla="*/ 194 h 412"/>
              <a:gd name="T34" fmla="*/ 90 w 412"/>
              <a:gd name="T35" fmla="*/ 187 h 412"/>
              <a:gd name="T36" fmla="*/ 271 w 412"/>
              <a:gd name="T37" fmla="*/ 187 h 412"/>
              <a:gd name="T38" fmla="*/ 222 w 412"/>
              <a:gd name="T39" fmla="*/ 138 h 412"/>
              <a:gd name="T40" fmla="*/ 260 w 412"/>
              <a:gd name="T41" fmla="*/ 138 h 412"/>
              <a:gd name="T42" fmla="*/ 328 w 412"/>
              <a:gd name="T43" fmla="*/ 20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2" h="412">
                <a:moveTo>
                  <a:pt x="206" y="0"/>
                </a:moveTo>
                <a:cubicBezTo>
                  <a:pt x="92" y="0"/>
                  <a:pt x="0" y="92"/>
                  <a:pt x="0" y="206"/>
                </a:cubicBezTo>
                <a:cubicBezTo>
                  <a:pt x="0" y="319"/>
                  <a:pt x="92" y="412"/>
                  <a:pt x="206" y="412"/>
                </a:cubicBezTo>
                <a:cubicBezTo>
                  <a:pt x="320" y="412"/>
                  <a:pt x="412" y="319"/>
                  <a:pt x="412" y="206"/>
                </a:cubicBezTo>
                <a:cubicBezTo>
                  <a:pt x="412" y="92"/>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328" y="206"/>
                </a:moveTo>
                <a:cubicBezTo>
                  <a:pt x="260" y="274"/>
                  <a:pt x="260" y="274"/>
                  <a:pt x="260" y="274"/>
                </a:cubicBezTo>
                <a:cubicBezTo>
                  <a:pt x="222" y="274"/>
                  <a:pt x="222" y="274"/>
                  <a:pt x="222" y="274"/>
                </a:cubicBezTo>
                <a:cubicBezTo>
                  <a:pt x="271" y="225"/>
                  <a:pt x="271" y="225"/>
                  <a:pt x="271" y="225"/>
                </a:cubicBezTo>
                <a:cubicBezTo>
                  <a:pt x="90" y="225"/>
                  <a:pt x="90" y="225"/>
                  <a:pt x="90" y="225"/>
                </a:cubicBezTo>
                <a:cubicBezTo>
                  <a:pt x="90" y="218"/>
                  <a:pt x="90" y="218"/>
                  <a:pt x="90" y="218"/>
                </a:cubicBezTo>
                <a:cubicBezTo>
                  <a:pt x="90" y="194"/>
                  <a:pt x="90" y="194"/>
                  <a:pt x="90" y="194"/>
                </a:cubicBezTo>
                <a:cubicBezTo>
                  <a:pt x="90" y="187"/>
                  <a:pt x="90" y="187"/>
                  <a:pt x="90" y="187"/>
                </a:cubicBezTo>
                <a:cubicBezTo>
                  <a:pt x="271" y="187"/>
                  <a:pt x="271" y="187"/>
                  <a:pt x="271" y="187"/>
                </a:cubicBezTo>
                <a:cubicBezTo>
                  <a:pt x="222" y="138"/>
                  <a:pt x="222" y="138"/>
                  <a:pt x="222" y="138"/>
                </a:cubicBezTo>
                <a:cubicBezTo>
                  <a:pt x="260" y="138"/>
                  <a:pt x="260" y="138"/>
                  <a:pt x="260" y="138"/>
                </a:cubicBezTo>
                <a:lnTo>
                  <a:pt x="328" y="206"/>
                </a:ln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Slide - No Backgroun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Slide - With Backgroun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49" name="Picture 4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grpSp>
        <p:nvGrpSpPr>
          <p:cNvPr id="4" name="Group 3"/>
          <p:cNvGrpSpPr/>
          <p:nvPr userDrawn="1"/>
        </p:nvGrpSpPr>
        <p:grpSpPr bwMode="gray">
          <a:xfrm>
            <a:off x="1828170" y="1519963"/>
            <a:ext cx="8535661" cy="4341742"/>
            <a:chOff x="1828170" y="1258957"/>
            <a:chExt cx="8535661" cy="4341742"/>
          </a:xfrm>
          <a:solidFill>
            <a:schemeClr val="bg1">
              <a:lumMod val="85000"/>
            </a:schemeClr>
          </a:solidFill>
        </p:grpSpPr>
        <p:sp>
          <p:nvSpPr>
            <p:cNvPr id="5" name="Freeform 9"/>
            <p:cNvSpPr/>
            <p:nvPr userDrawn="1"/>
          </p:nvSpPr>
          <p:spPr bwMode="gray">
            <a:xfrm>
              <a:off x="5610226" y="4994274"/>
              <a:ext cx="974725" cy="606425"/>
            </a:xfrm>
            <a:custGeom>
              <a:avLst/>
              <a:gdLst>
                <a:gd name="T0" fmla="*/ 122 w 257"/>
                <a:gd name="T1" fmla="*/ 155 h 159"/>
                <a:gd name="T2" fmla="*/ 4 w 257"/>
                <a:gd name="T3" fmla="*/ 12 h 159"/>
                <a:gd name="T4" fmla="*/ 10 w 257"/>
                <a:gd name="T5" fmla="*/ 0 h 159"/>
                <a:gd name="T6" fmla="*/ 247 w 257"/>
                <a:gd name="T7" fmla="*/ 0 h 159"/>
                <a:gd name="T8" fmla="*/ 253 w 257"/>
                <a:gd name="T9" fmla="*/ 12 h 159"/>
                <a:gd name="T10" fmla="*/ 134 w 257"/>
                <a:gd name="T11" fmla="*/ 155 h 159"/>
                <a:gd name="T12" fmla="*/ 122 w 257"/>
                <a:gd name="T13" fmla="*/ 155 h 159"/>
              </a:gdLst>
              <a:ahLst/>
              <a:cxnLst>
                <a:cxn ang="0">
                  <a:pos x="T0" y="T1"/>
                </a:cxn>
                <a:cxn ang="0">
                  <a:pos x="T2" y="T3"/>
                </a:cxn>
                <a:cxn ang="0">
                  <a:pos x="T4" y="T5"/>
                </a:cxn>
                <a:cxn ang="0">
                  <a:pos x="T6" y="T7"/>
                </a:cxn>
                <a:cxn ang="0">
                  <a:pos x="T8" y="T9"/>
                </a:cxn>
                <a:cxn ang="0">
                  <a:pos x="T10" y="T11"/>
                </a:cxn>
                <a:cxn ang="0">
                  <a:pos x="T12" y="T13"/>
                </a:cxn>
              </a:cxnLst>
              <a:rect l="0" t="0" r="r" b="b"/>
              <a:pathLst>
                <a:path w="257" h="159">
                  <a:moveTo>
                    <a:pt x="122" y="155"/>
                  </a:moveTo>
                  <a:cubicBezTo>
                    <a:pt x="4" y="12"/>
                    <a:pt x="4" y="12"/>
                    <a:pt x="4" y="12"/>
                  </a:cubicBezTo>
                  <a:cubicBezTo>
                    <a:pt x="0" y="7"/>
                    <a:pt x="3" y="0"/>
                    <a:pt x="10" y="0"/>
                  </a:cubicBezTo>
                  <a:cubicBezTo>
                    <a:pt x="247" y="0"/>
                    <a:pt x="247" y="0"/>
                    <a:pt x="247" y="0"/>
                  </a:cubicBezTo>
                  <a:cubicBezTo>
                    <a:pt x="253" y="0"/>
                    <a:pt x="257" y="7"/>
                    <a:pt x="253" y="12"/>
                  </a:cubicBezTo>
                  <a:cubicBezTo>
                    <a:pt x="134" y="155"/>
                    <a:pt x="134" y="155"/>
                    <a:pt x="134" y="155"/>
                  </a:cubicBezTo>
                  <a:cubicBezTo>
                    <a:pt x="131" y="159"/>
                    <a:pt x="125" y="159"/>
                    <a:pt x="122"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000000"/>
                </a:solidFill>
              </a:endParaRPr>
            </a:p>
          </p:txBody>
        </p:sp>
        <p:sp>
          <p:nvSpPr>
            <p:cNvPr id="8" name="Rounded Rectangle 7"/>
            <p:cNvSpPr/>
            <p:nvPr userDrawn="1"/>
          </p:nvSpPr>
          <p:spPr bwMode="gray">
            <a:xfrm>
              <a:off x="1828170" y="1258957"/>
              <a:ext cx="8535661" cy="3893151"/>
            </a:xfrm>
            <a:prstGeom prst="roundRect">
              <a:avLst>
                <a:gd name="adj" fmla="val 543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grpSp>
      <p:sp>
        <p:nvSpPr>
          <p:cNvPr id="2" name="Rectangle 1"/>
          <p:cNvSpPr/>
          <p:nvPr userDrawn="1"/>
        </p:nvSpPr>
        <p:spPr>
          <a:xfrm>
            <a:off x="0" y="893"/>
            <a:ext cx="12188825" cy="6857107"/>
          </a:xfrm>
          <a:prstGeom prst="rect">
            <a:avLst/>
          </a:prstGeom>
          <a:gradFill flip="none" rotWithShape="1">
            <a:gsLst>
              <a:gs pos="0">
                <a:schemeClr val="tx2">
                  <a:alpha val="25000"/>
                </a:schemeClr>
              </a:gs>
              <a:gs pos="50000">
                <a:schemeClr val="bg1">
                  <a:alpha val="5000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 name="Group 8"/>
          <p:cNvGrpSpPr/>
          <p:nvPr userDrawn="1"/>
        </p:nvGrpSpPr>
        <p:grpSpPr bwMode="gray">
          <a:xfrm>
            <a:off x="5853433" y="1260545"/>
            <a:ext cx="485134" cy="485134"/>
            <a:chOff x="5853433" y="734066"/>
            <a:chExt cx="485134" cy="485134"/>
          </a:xfrm>
        </p:grpSpPr>
        <p:sp>
          <p:nvSpPr>
            <p:cNvPr id="10" name="Oval 9"/>
            <p:cNvSpPr/>
            <p:nvPr userDrawn="1"/>
          </p:nvSpPr>
          <p:spPr bwMode="gray">
            <a:xfrm>
              <a:off x="5886450" y="767634"/>
              <a:ext cx="419098" cy="4190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sp>
          <p:nvSpPr>
            <p:cNvPr id="11" name="Freeform 9"/>
            <p:cNvSpPr>
              <a:spLocks noEditPoints="1"/>
            </p:cNvSpPr>
            <p:nvPr userDrawn="1"/>
          </p:nvSpPr>
          <p:spPr bwMode="gray">
            <a:xfrm>
              <a:off x="5853433" y="734066"/>
              <a:ext cx="485134" cy="48513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206 w 412"/>
                <a:gd name="T11" fmla="*/ 376 h 412"/>
                <a:gd name="T12" fmla="*/ 36 w 412"/>
                <a:gd name="T13" fmla="*/ 206 h 412"/>
                <a:gd name="T14" fmla="*/ 206 w 412"/>
                <a:gd name="T15" fmla="*/ 36 h 412"/>
                <a:gd name="T16" fmla="*/ 376 w 412"/>
                <a:gd name="T17" fmla="*/ 206 h 412"/>
                <a:gd name="T18" fmla="*/ 206 w 412"/>
                <a:gd name="T19" fmla="*/ 376 h 412"/>
                <a:gd name="T20" fmla="*/ 189 w 412"/>
                <a:gd name="T21" fmla="*/ 262 h 412"/>
                <a:gd name="T22" fmla="*/ 125 w 412"/>
                <a:gd name="T23" fmla="*/ 262 h 412"/>
                <a:gd name="T24" fmla="*/ 125 w 412"/>
                <a:gd name="T25" fmla="*/ 216 h 412"/>
                <a:gd name="T26" fmla="*/ 130 w 412"/>
                <a:gd name="T27" fmla="*/ 172 h 412"/>
                <a:gd name="T28" fmla="*/ 148 w 412"/>
                <a:gd name="T29" fmla="*/ 143 h 412"/>
                <a:gd name="T30" fmla="*/ 182 w 412"/>
                <a:gd name="T31" fmla="*/ 123 h 412"/>
                <a:gd name="T32" fmla="*/ 194 w 412"/>
                <a:gd name="T33" fmla="*/ 150 h 412"/>
                <a:gd name="T34" fmla="*/ 167 w 412"/>
                <a:gd name="T35" fmla="*/ 167 h 412"/>
                <a:gd name="T36" fmla="*/ 158 w 412"/>
                <a:gd name="T37" fmla="*/ 198 h 412"/>
                <a:gd name="T38" fmla="*/ 189 w 412"/>
                <a:gd name="T39" fmla="*/ 198 h 412"/>
                <a:gd name="T40" fmla="*/ 189 w 412"/>
                <a:gd name="T41" fmla="*/ 262 h 412"/>
                <a:gd name="T42" fmla="*/ 278 w 412"/>
                <a:gd name="T43" fmla="*/ 262 h 412"/>
                <a:gd name="T44" fmla="*/ 214 w 412"/>
                <a:gd name="T45" fmla="*/ 262 h 412"/>
                <a:gd name="T46" fmla="*/ 214 w 412"/>
                <a:gd name="T47" fmla="*/ 216 h 412"/>
                <a:gd name="T48" fmla="*/ 219 w 412"/>
                <a:gd name="T49" fmla="*/ 172 h 412"/>
                <a:gd name="T50" fmla="*/ 237 w 412"/>
                <a:gd name="T51" fmla="*/ 143 h 412"/>
                <a:gd name="T52" fmla="*/ 270 w 412"/>
                <a:gd name="T53" fmla="*/ 123 h 412"/>
                <a:gd name="T54" fmla="*/ 283 w 412"/>
                <a:gd name="T55" fmla="*/ 150 h 412"/>
                <a:gd name="T56" fmla="*/ 255 w 412"/>
                <a:gd name="T57" fmla="*/ 167 h 412"/>
                <a:gd name="T58" fmla="*/ 247 w 412"/>
                <a:gd name="T59" fmla="*/ 198 h 412"/>
                <a:gd name="T60" fmla="*/ 278 w 412"/>
                <a:gd name="T61" fmla="*/ 198 h 412"/>
                <a:gd name="T62" fmla="*/ 278 w 412"/>
                <a:gd name="T63" fmla="*/ 2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2" h="412">
                  <a:moveTo>
                    <a:pt x="206" y="0"/>
                  </a:moveTo>
                  <a:cubicBezTo>
                    <a:pt x="92" y="0"/>
                    <a:pt x="0" y="93"/>
                    <a:pt x="0" y="206"/>
                  </a:cubicBezTo>
                  <a:cubicBezTo>
                    <a:pt x="0" y="320"/>
                    <a:pt x="92" y="412"/>
                    <a:pt x="206" y="412"/>
                  </a:cubicBezTo>
                  <a:cubicBezTo>
                    <a:pt x="320" y="412"/>
                    <a:pt x="412" y="320"/>
                    <a:pt x="412" y="206"/>
                  </a:cubicBezTo>
                  <a:cubicBezTo>
                    <a:pt x="412" y="93"/>
                    <a:pt x="320" y="0"/>
                    <a:pt x="206" y="0"/>
                  </a:cubicBezTo>
                  <a:close/>
                  <a:moveTo>
                    <a:pt x="206" y="376"/>
                  </a:moveTo>
                  <a:cubicBezTo>
                    <a:pt x="112" y="376"/>
                    <a:pt x="36" y="300"/>
                    <a:pt x="36" y="206"/>
                  </a:cubicBezTo>
                  <a:cubicBezTo>
                    <a:pt x="36" y="112"/>
                    <a:pt x="112" y="36"/>
                    <a:pt x="206" y="36"/>
                  </a:cubicBezTo>
                  <a:cubicBezTo>
                    <a:pt x="300" y="36"/>
                    <a:pt x="376" y="112"/>
                    <a:pt x="376" y="206"/>
                  </a:cubicBezTo>
                  <a:cubicBezTo>
                    <a:pt x="376" y="300"/>
                    <a:pt x="300" y="376"/>
                    <a:pt x="206" y="376"/>
                  </a:cubicBezTo>
                  <a:close/>
                  <a:moveTo>
                    <a:pt x="189" y="262"/>
                  </a:moveTo>
                  <a:cubicBezTo>
                    <a:pt x="125" y="262"/>
                    <a:pt x="125" y="262"/>
                    <a:pt x="125" y="262"/>
                  </a:cubicBezTo>
                  <a:cubicBezTo>
                    <a:pt x="125" y="216"/>
                    <a:pt x="125" y="216"/>
                    <a:pt x="125" y="216"/>
                  </a:cubicBezTo>
                  <a:cubicBezTo>
                    <a:pt x="125" y="197"/>
                    <a:pt x="127" y="183"/>
                    <a:pt x="130" y="172"/>
                  </a:cubicBezTo>
                  <a:cubicBezTo>
                    <a:pt x="133" y="161"/>
                    <a:pt x="139" y="152"/>
                    <a:pt x="148" y="143"/>
                  </a:cubicBezTo>
                  <a:cubicBezTo>
                    <a:pt x="157" y="135"/>
                    <a:pt x="168" y="128"/>
                    <a:pt x="182" y="123"/>
                  </a:cubicBezTo>
                  <a:cubicBezTo>
                    <a:pt x="194" y="150"/>
                    <a:pt x="194" y="150"/>
                    <a:pt x="194" y="150"/>
                  </a:cubicBezTo>
                  <a:cubicBezTo>
                    <a:pt x="182" y="154"/>
                    <a:pt x="172" y="160"/>
                    <a:pt x="167" y="167"/>
                  </a:cubicBezTo>
                  <a:cubicBezTo>
                    <a:pt x="161" y="175"/>
                    <a:pt x="158" y="185"/>
                    <a:pt x="158" y="198"/>
                  </a:cubicBezTo>
                  <a:cubicBezTo>
                    <a:pt x="189" y="198"/>
                    <a:pt x="189" y="198"/>
                    <a:pt x="189" y="198"/>
                  </a:cubicBezTo>
                  <a:lnTo>
                    <a:pt x="189" y="262"/>
                  </a:lnTo>
                  <a:close/>
                  <a:moveTo>
                    <a:pt x="278" y="262"/>
                  </a:moveTo>
                  <a:cubicBezTo>
                    <a:pt x="214" y="262"/>
                    <a:pt x="214" y="262"/>
                    <a:pt x="214" y="262"/>
                  </a:cubicBezTo>
                  <a:cubicBezTo>
                    <a:pt x="214" y="216"/>
                    <a:pt x="214" y="216"/>
                    <a:pt x="214" y="216"/>
                  </a:cubicBezTo>
                  <a:cubicBezTo>
                    <a:pt x="214" y="197"/>
                    <a:pt x="215" y="182"/>
                    <a:pt x="219" y="172"/>
                  </a:cubicBezTo>
                  <a:cubicBezTo>
                    <a:pt x="222" y="161"/>
                    <a:pt x="228" y="152"/>
                    <a:pt x="237" y="143"/>
                  </a:cubicBezTo>
                  <a:cubicBezTo>
                    <a:pt x="246" y="135"/>
                    <a:pt x="257" y="128"/>
                    <a:pt x="270" y="123"/>
                  </a:cubicBezTo>
                  <a:cubicBezTo>
                    <a:pt x="283" y="150"/>
                    <a:pt x="283" y="150"/>
                    <a:pt x="283" y="150"/>
                  </a:cubicBezTo>
                  <a:cubicBezTo>
                    <a:pt x="270" y="154"/>
                    <a:pt x="261" y="160"/>
                    <a:pt x="255" y="167"/>
                  </a:cubicBezTo>
                  <a:cubicBezTo>
                    <a:pt x="250" y="175"/>
                    <a:pt x="247" y="185"/>
                    <a:pt x="247" y="198"/>
                  </a:cubicBezTo>
                  <a:cubicBezTo>
                    <a:pt x="278" y="198"/>
                    <a:pt x="278" y="198"/>
                    <a:pt x="278" y="198"/>
                  </a:cubicBezTo>
                  <a:lnTo>
                    <a:pt x="278" y="262"/>
                  </a:ln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grpSp>
      <p:cxnSp>
        <p:nvCxnSpPr>
          <p:cNvPr id="12" name="Straight Connector 11"/>
          <p:cNvCxnSpPr/>
          <p:nvPr userDrawn="1"/>
        </p:nvCxnSpPr>
        <p:spPr>
          <a:xfrm>
            <a:off x="2795848" y="4437853"/>
            <a:ext cx="6600305"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userDrawn="1"/>
        </p:nvGrpSpPr>
        <p:grpSpPr>
          <a:xfrm>
            <a:off x="3619912" y="4738254"/>
            <a:ext cx="4952177" cy="283924"/>
            <a:chOff x="587076" y="4891945"/>
            <a:chExt cx="6379553" cy="365760"/>
          </a:xfrm>
        </p:grpSpPr>
        <p:pic>
          <p:nvPicPr>
            <p:cNvPr id="14" name="Picture 2" descr="C:\Users\kathyp\Documents\00_Brand-Resources\Multimode Elements\Multimode Icons\PNG\Multimode-Icon_HANG.png"/>
            <p:cNvPicPr>
              <a:picLocks noChangeAspect="1" noChangeArrowheads="1"/>
            </p:cNvPicPr>
            <p:nvPr userDrawn="1"/>
          </p:nvPicPr>
          <p:blipFill>
            <a:blip r:embed="rId3" cstate="screen"/>
            <a:srcRect/>
            <a:stretch>
              <a:fillRect/>
            </a:stretch>
          </p:blipFill>
          <p:spPr bwMode="auto">
            <a:xfrm>
              <a:off x="58707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kathyp\Documents\00_Brand-Resources\Multimode Elements\Multimode Icons\PNG\Multimode-Icon_HOLD.png"/>
            <p:cNvPicPr>
              <a:picLocks noChangeAspect="1" noChangeArrowheads="1"/>
            </p:cNvPicPr>
            <p:nvPr userDrawn="1"/>
          </p:nvPicPr>
          <p:blipFill>
            <a:blip r:embed="rId4" cstate="screen"/>
            <a:srcRect/>
            <a:stretch>
              <a:fillRect/>
            </a:stretch>
          </p:blipFill>
          <p:spPr bwMode="auto">
            <a:xfrm>
              <a:off x="1300860"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C:\Users\kathyp\Documents\00_Brand-Resources\Multimode Elements\Multimode Icons\PNG\Multimode-Icon_LAPTOP.png"/>
            <p:cNvPicPr>
              <a:picLocks noChangeAspect="1" noChangeArrowheads="1"/>
            </p:cNvPicPr>
            <p:nvPr userDrawn="1"/>
          </p:nvPicPr>
          <p:blipFill>
            <a:blip r:embed="rId5" cstate="screen"/>
            <a:srcRect/>
            <a:stretch>
              <a:fillRect/>
            </a:stretch>
          </p:blipFill>
          <p:spPr bwMode="auto">
            <a:xfrm>
              <a:off x="1658247"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C:\Users\kathyp\Documents\00_Brand-Resources\Multimode Elements\Multimode Icons\PNG\Multimode-Icon_STAND.png"/>
            <p:cNvPicPr>
              <a:picLocks noChangeAspect="1" noChangeArrowheads="1"/>
            </p:cNvPicPr>
            <p:nvPr userDrawn="1"/>
          </p:nvPicPr>
          <p:blipFill>
            <a:blip r:embed="rId6" cstate="screen"/>
            <a:srcRect/>
            <a:stretch>
              <a:fillRect/>
            </a:stretch>
          </p:blipFill>
          <p:spPr bwMode="auto">
            <a:xfrm>
              <a:off x="272842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C:\Users\kathyp\Documents\00_Brand-Resources\Multimode Elements\Multimode Icons\PNG\Multimode-Icon_STAND-Tablet.png"/>
            <p:cNvPicPr>
              <a:picLocks noChangeAspect="1" noChangeArrowheads="1"/>
            </p:cNvPicPr>
            <p:nvPr userDrawn="1"/>
          </p:nvPicPr>
          <p:blipFill>
            <a:blip r:embed="rId7" cstate="screen"/>
            <a:srcRect/>
            <a:stretch>
              <a:fillRect/>
            </a:stretch>
          </p:blipFill>
          <p:spPr bwMode="auto">
            <a:xfrm>
              <a:off x="3442212"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7" descr="C:\Users\kathyp\Documents\00_Brand-Resources\Multimode Elements\Multimode Icons\PNG\Multimode-Icon_TABLE.png"/>
            <p:cNvPicPr>
              <a:picLocks noChangeAspect="1" noChangeArrowheads="1"/>
            </p:cNvPicPr>
            <p:nvPr userDrawn="1"/>
          </p:nvPicPr>
          <p:blipFill>
            <a:blip r:embed="rId8" cstate="screen"/>
            <a:srcRect/>
            <a:stretch>
              <a:fillRect/>
            </a:stretch>
          </p:blipFill>
          <p:spPr bwMode="auto">
            <a:xfrm>
              <a:off x="3799599"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C:\Users\kathyp\Documents\00_Brand-Resources\Multimode Elements\Multimode Icons\PNG\Multimode-Icon_TABLET.png"/>
            <p:cNvPicPr>
              <a:picLocks noChangeAspect="1" noChangeArrowheads="1"/>
            </p:cNvPicPr>
            <p:nvPr userDrawn="1"/>
          </p:nvPicPr>
          <p:blipFill>
            <a:blip r:embed="rId9" cstate="screen"/>
            <a:srcRect/>
            <a:stretch>
              <a:fillRect/>
            </a:stretch>
          </p:blipFill>
          <p:spPr bwMode="auto">
            <a:xfrm>
              <a:off x="4156986"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9" descr="C:\Users\kathyp\Documents\00_Brand-Resources\Multimode Elements\Multimode Icons\PNG\Multimode-Icon_TENT.png"/>
            <p:cNvPicPr>
              <a:picLocks noChangeAspect="1" noChangeArrowheads="1"/>
            </p:cNvPicPr>
            <p:nvPr userDrawn="1"/>
          </p:nvPicPr>
          <p:blipFill>
            <a:blip r:embed="rId10" cstate="screen"/>
            <a:srcRect/>
            <a:stretch>
              <a:fillRect/>
            </a:stretch>
          </p:blipFill>
          <p:spPr bwMode="auto">
            <a:xfrm>
              <a:off x="5583564"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0" descr="C:\Users\kathyp\Documents\00_Brand-Resources\Multimode Elements\Multimode Icons\PNG\Multimode-Icon_TILT.png"/>
            <p:cNvPicPr>
              <a:picLocks noChangeAspect="1" noChangeArrowheads="1"/>
            </p:cNvPicPr>
            <p:nvPr userDrawn="1"/>
          </p:nvPicPr>
          <p:blipFill>
            <a:blip r:embed="rId11" cstate="screen"/>
            <a:srcRect/>
            <a:stretch>
              <a:fillRect/>
            </a:stretch>
          </p:blipFill>
          <p:spPr bwMode="auto">
            <a:xfrm>
              <a:off x="6297348" y="4917112"/>
              <a:ext cx="311886" cy="31188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1" descr="C:\Users\kathyp\Documents\00_Brand-Resources\Multimode Elements\Multimode Icons\PNG\Multimode-Icon_TV.png"/>
            <p:cNvPicPr>
              <a:picLocks noChangeAspect="1" noChangeArrowheads="1"/>
            </p:cNvPicPr>
            <p:nvPr userDrawn="1"/>
          </p:nvPicPr>
          <p:blipFill>
            <a:blip r:embed="rId12" cstate="screen"/>
            <a:srcRect/>
            <a:stretch>
              <a:fillRect/>
            </a:stretch>
          </p:blipFill>
          <p:spPr bwMode="auto">
            <a:xfrm>
              <a:off x="6654743" y="4917112"/>
              <a:ext cx="311886" cy="311886"/>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175"/>
            <p:cNvGrpSpPr/>
            <p:nvPr userDrawn="1"/>
          </p:nvGrpSpPr>
          <p:grpSpPr>
            <a:xfrm>
              <a:off x="2015634" y="4917112"/>
              <a:ext cx="310896" cy="310896"/>
              <a:chOff x="2024598" y="5468108"/>
              <a:chExt cx="310896" cy="310896"/>
            </a:xfrm>
          </p:grpSpPr>
          <p:sp>
            <p:nvSpPr>
              <p:cNvPr id="46" name="Oval 45"/>
              <p:cNvSpPr/>
              <p:nvPr userDrawn="1"/>
            </p:nvSpPr>
            <p:spPr>
              <a:xfrm>
                <a:off x="2024598"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7" name="Picture 46"/>
              <p:cNvPicPr>
                <a:picLocks noChangeAspect="1"/>
              </p:cNvPicPr>
              <p:nvPr userDrawn="1"/>
            </p:nvPicPr>
            <p:blipFill>
              <a:blip r:embed="rId13" cstate="screen"/>
              <a:stretch>
                <a:fillRect/>
              </a:stretch>
            </p:blipFill>
            <p:spPr>
              <a:xfrm>
                <a:off x="2118814" y="5509256"/>
                <a:ext cx="122464" cy="228600"/>
              </a:xfrm>
              <a:prstGeom prst="rect">
                <a:avLst/>
              </a:prstGeom>
            </p:spPr>
          </p:pic>
        </p:grpSp>
        <p:grpSp>
          <p:nvGrpSpPr>
            <p:cNvPr id="25" name="Group 178"/>
            <p:cNvGrpSpPr/>
            <p:nvPr userDrawn="1"/>
          </p:nvGrpSpPr>
          <p:grpSpPr>
            <a:xfrm>
              <a:off x="3085815" y="4917112"/>
              <a:ext cx="310896" cy="310896"/>
              <a:chOff x="3094779" y="5468108"/>
              <a:chExt cx="310896" cy="310896"/>
            </a:xfrm>
          </p:grpSpPr>
          <p:sp>
            <p:nvSpPr>
              <p:cNvPr id="44" name="Oval 43"/>
              <p:cNvSpPr/>
              <p:nvPr userDrawn="1"/>
            </p:nvSpPr>
            <p:spPr>
              <a:xfrm>
                <a:off x="3094779" y="5468108"/>
                <a:ext cx="310896" cy="3108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5" name="Picture 9" descr="C:\Users\yhwang\Desktop\WW Design\Multimode Icons\twitter-01.png"/>
              <p:cNvPicPr>
                <a:picLocks noChangeAspect="1" noChangeArrowheads="1"/>
              </p:cNvPicPr>
              <p:nvPr userDrawn="1"/>
            </p:nvPicPr>
            <p:blipFill>
              <a:blip r:embed="rId14" cstate="screen"/>
              <a:srcRect/>
              <a:stretch>
                <a:fillRect/>
              </a:stretch>
            </p:blipFill>
            <p:spPr bwMode="auto">
              <a:xfrm>
                <a:off x="3094779" y="5468108"/>
                <a:ext cx="310896" cy="310896"/>
              </a:xfrm>
              <a:prstGeom prst="rect">
                <a:avLst/>
              </a:prstGeom>
              <a:noFill/>
            </p:spPr>
          </p:pic>
        </p:grpSp>
        <p:grpSp>
          <p:nvGrpSpPr>
            <p:cNvPr id="26" name="Group 181"/>
            <p:cNvGrpSpPr/>
            <p:nvPr userDrawn="1"/>
          </p:nvGrpSpPr>
          <p:grpSpPr>
            <a:xfrm>
              <a:off x="944463" y="4917112"/>
              <a:ext cx="310896" cy="310896"/>
              <a:chOff x="953427" y="5468108"/>
              <a:chExt cx="310896" cy="310896"/>
            </a:xfrm>
          </p:grpSpPr>
          <p:sp>
            <p:nvSpPr>
              <p:cNvPr id="42" name="Oval 41"/>
              <p:cNvSpPr/>
              <p:nvPr userDrawn="1"/>
            </p:nvSpPr>
            <p:spPr>
              <a:xfrm>
                <a:off x="953427"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3" name="Picture 5" descr="C:\Users\yhwang\Desktop\WW Design\Multimode Icons\globe-01.png"/>
              <p:cNvPicPr>
                <a:picLocks noChangeAspect="1" noChangeArrowheads="1"/>
              </p:cNvPicPr>
              <p:nvPr userDrawn="1"/>
            </p:nvPicPr>
            <p:blipFill>
              <a:blip r:embed="rId15" cstate="screen"/>
              <a:srcRect/>
              <a:stretch>
                <a:fillRect/>
              </a:stretch>
            </p:blipFill>
            <p:spPr bwMode="auto">
              <a:xfrm>
                <a:off x="980859" y="5495540"/>
                <a:ext cx="256032" cy="256032"/>
              </a:xfrm>
              <a:prstGeom prst="rect">
                <a:avLst/>
              </a:prstGeom>
              <a:noFill/>
            </p:spPr>
          </p:pic>
        </p:grpSp>
        <p:grpSp>
          <p:nvGrpSpPr>
            <p:cNvPr id="27" name="Group 255"/>
            <p:cNvGrpSpPr/>
            <p:nvPr userDrawn="1"/>
          </p:nvGrpSpPr>
          <p:grpSpPr>
            <a:xfrm>
              <a:off x="2346864" y="4891945"/>
              <a:ext cx="365760" cy="365760"/>
              <a:chOff x="2355828" y="5442941"/>
              <a:chExt cx="365760" cy="365760"/>
            </a:xfrm>
          </p:grpSpPr>
          <p:sp>
            <p:nvSpPr>
              <p:cNvPr id="40" name="Oval 39"/>
              <p:cNvSpPr/>
              <p:nvPr userDrawn="1"/>
            </p:nvSpPr>
            <p:spPr>
              <a:xfrm>
                <a:off x="2380995"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41" name="Picture 2" descr="C:\Users\yhwang\Desktop\WW Design\Multimode Icons\chain-01.png"/>
              <p:cNvPicPr>
                <a:picLocks noChangeAspect="1" noChangeArrowheads="1"/>
              </p:cNvPicPr>
              <p:nvPr userDrawn="1"/>
            </p:nvPicPr>
            <p:blipFill>
              <a:blip r:embed="rId16" cstate="screen"/>
              <a:srcRect/>
              <a:stretch>
                <a:fillRect/>
              </a:stretch>
            </p:blipFill>
            <p:spPr bwMode="auto">
              <a:xfrm>
                <a:off x="2355828" y="5442941"/>
                <a:ext cx="365760" cy="365760"/>
              </a:xfrm>
              <a:prstGeom prst="rect">
                <a:avLst/>
              </a:prstGeom>
              <a:noFill/>
            </p:spPr>
          </p:pic>
        </p:grpSp>
        <p:grpSp>
          <p:nvGrpSpPr>
            <p:cNvPr id="28" name="Group 258"/>
            <p:cNvGrpSpPr/>
            <p:nvPr userDrawn="1"/>
          </p:nvGrpSpPr>
          <p:grpSpPr>
            <a:xfrm>
              <a:off x="5227167" y="4917112"/>
              <a:ext cx="310896" cy="310896"/>
              <a:chOff x="5236131" y="5468108"/>
              <a:chExt cx="310896" cy="310896"/>
            </a:xfrm>
          </p:grpSpPr>
          <p:sp>
            <p:nvSpPr>
              <p:cNvPr id="38" name="Oval 37"/>
              <p:cNvSpPr/>
              <p:nvPr userDrawn="1"/>
            </p:nvSpPr>
            <p:spPr>
              <a:xfrm>
                <a:off x="5236131" y="5468108"/>
                <a:ext cx="310896" cy="3108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9" name="Picture 38" descr="C:\Users\yhwang\Desktop\WW Design\Multimode Icons\facebook-01.png"/>
              <p:cNvPicPr>
                <a:picLocks noChangeAspect="1" noChangeArrowheads="1"/>
              </p:cNvPicPr>
              <p:nvPr userDrawn="1"/>
            </p:nvPicPr>
            <p:blipFill>
              <a:blip r:embed="rId17" cstate="screen"/>
              <a:srcRect/>
              <a:stretch>
                <a:fillRect/>
              </a:stretch>
            </p:blipFill>
            <p:spPr bwMode="auto">
              <a:xfrm>
                <a:off x="5236131" y="5468108"/>
                <a:ext cx="310896" cy="310896"/>
              </a:xfrm>
              <a:prstGeom prst="rect">
                <a:avLst/>
              </a:prstGeom>
              <a:noFill/>
            </p:spPr>
          </p:pic>
        </p:grpSp>
        <p:grpSp>
          <p:nvGrpSpPr>
            <p:cNvPr id="29" name="Group 261"/>
            <p:cNvGrpSpPr/>
            <p:nvPr userDrawn="1"/>
          </p:nvGrpSpPr>
          <p:grpSpPr>
            <a:xfrm>
              <a:off x="4514373" y="4917112"/>
              <a:ext cx="310896" cy="310896"/>
              <a:chOff x="4523337" y="5468108"/>
              <a:chExt cx="310896" cy="310896"/>
            </a:xfrm>
          </p:grpSpPr>
          <p:sp>
            <p:nvSpPr>
              <p:cNvPr id="36" name="Oval 35"/>
              <p:cNvSpPr/>
              <p:nvPr userDrawn="1"/>
            </p:nvSpPr>
            <p:spPr>
              <a:xfrm>
                <a:off x="4523337" y="5468108"/>
                <a:ext cx="310896" cy="3108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7" name="Picture 7" descr="C:\Users\yhwang\Desktop\WW Design\Multimode Icons\server-01.png"/>
              <p:cNvPicPr>
                <a:picLocks noChangeAspect="1" noChangeArrowheads="1"/>
              </p:cNvPicPr>
              <p:nvPr userDrawn="1"/>
            </p:nvPicPr>
            <p:blipFill>
              <a:blip r:embed="rId18" cstate="screen"/>
              <a:srcRect/>
              <a:stretch>
                <a:fillRect/>
              </a:stretch>
            </p:blipFill>
            <p:spPr bwMode="auto">
              <a:xfrm>
                <a:off x="4523337" y="5468108"/>
                <a:ext cx="310896" cy="310896"/>
              </a:xfrm>
              <a:prstGeom prst="rect">
                <a:avLst/>
              </a:prstGeom>
              <a:noFill/>
            </p:spPr>
          </p:pic>
        </p:grpSp>
        <p:grpSp>
          <p:nvGrpSpPr>
            <p:cNvPr id="30" name="Group 264"/>
            <p:cNvGrpSpPr/>
            <p:nvPr userDrawn="1"/>
          </p:nvGrpSpPr>
          <p:grpSpPr>
            <a:xfrm>
              <a:off x="4870770" y="4917112"/>
              <a:ext cx="310896" cy="310896"/>
              <a:chOff x="4879734" y="5468108"/>
              <a:chExt cx="310896" cy="310896"/>
            </a:xfrm>
          </p:grpSpPr>
          <p:sp>
            <p:nvSpPr>
              <p:cNvPr id="34" name="Oval 33"/>
              <p:cNvSpPr/>
              <p:nvPr userDrawn="1"/>
            </p:nvSpPr>
            <p:spPr>
              <a:xfrm>
                <a:off x="4879734" y="5468108"/>
                <a:ext cx="310896" cy="3108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5" name="Picture 6" descr="C:\Users\yhwang\Desktop\WW Design\Multimode Icons\network-01.png"/>
              <p:cNvPicPr>
                <a:picLocks noChangeAspect="1" noChangeArrowheads="1"/>
              </p:cNvPicPr>
              <p:nvPr userDrawn="1"/>
            </p:nvPicPr>
            <p:blipFill>
              <a:blip r:embed="rId19" cstate="screen"/>
              <a:srcRect/>
              <a:stretch>
                <a:fillRect/>
              </a:stretch>
            </p:blipFill>
            <p:spPr bwMode="auto">
              <a:xfrm>
                <a:off x="4879734" y="5468108"/>
                <a:ext cx="310896" cy="310896"/>
              </a:xfrm>
              <a:prstGeom prst="rect">
                <a:avLst/>
              </a:prstGeom>
              <a:noFill/>
            </p:spPr>
          </p:pic>
        </p:grpSp>
        <p:grpSp>
          <p:nvGrpSpPr>
            <p:cNvPr id="31" name="Group 267"/>
            <p:cNvGrpSpPr/>
            <p:nvPr userDrawn="1"/>
          </p:nvGrpSpPr>
          <p:grpSpPr>
            <a:xfrm>
              <a:off x="5940951" y="4917112"/>
              <a:ext cx="310896" cy="310896"/>
              <a:chOff x="5949915" y="5468108"/>
              <a:chExt cx="310896" cy="310896"/>
            </a:xfrm>
          </p:grpSpPr>
          <p:sp>
            <p:nvSpPr>
              <p:cNvPr id="32" name="Oval 31"/>
              <p:cNvSpPr/>
              <p:nvPr userDrawn="1"/>
            </p:nvSpPr>
            <p:spPr>
              <a:xfrm>
                <a:off x="5949915" y="5468108"/>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endParaRPr lang="en-US" dirty="0">
                  <a:solidFill>
                    <a:prstClr val="white"/>
                  </a:solidFill>
                </a:endParaRPr>
              </a:p>
            </p:txBody>
          </p:sp>
          <p:pic>
            <p:nvPicPr>
              <p:cNvPr id="33" name="Picture 8" descr="C:\Users\yhwang\Desktop\WW Design\Multimode Icons\think_light-01.png"/>
              <p:cNvPicPr>
                <a:picLocks noChangeAspect="1" noChangeArrowheads="1"/>
              </p:cNvPicPr>
              <p:nvPr userDrawn="1"/>
            </p:nvPicPr>
            <p:blipFill>
              <a:blip r:embed="rId20" cstate="screen"/>
              <a:srcRect/>
              <a:stretch>
                <a:fillRect/>
              </a:stretch>
            </p:blipFill>
            <p:spPr bwMode="auto">
              <a:xfrm>
                <a:off x="5949915" y="5468108"/>
                <a:ext cx="310896" cy="310896"/>
              </a:xfrm>
              <a:prstGeom prst="rect">
                <a:avLst/>
              </a:prstGeom>
              <a:noFill/>
            </p:spPr>
          </p:pic>
        </p:grpSp>
      </p:grpSp>
      <p:pic>
        <p:nvPicPr>
          <p:cNvPr id="48" name="Picture 47"/>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2610187" y="2009776"/>
            <a:ext cx="6971627" cy="22315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 With Background">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lvl1pPr>
              <a:defRPr cap="none"/>
            </a:lvl1pPr>
          </a:lstStyle>
          <a:p>
            <a:endParaRPr lang="en-US" sz="1000" dirty="0">
              <a:solidFill>
                <a:srgbClr val="939598"/>
              </a:solidFill>
              <a:cs typeface="Arial" panose="020B0604020202020204" pitchFamily="34" charset="0"/>
            </a:endParaRPr>
          </a:p>
        </p:txBody>
      </p:sp>
      <p:sp>
        <p:nvSpPr>
          <p:cNvPr id="9"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endParaRPr lang="en-US" dirty="0"/>
          </a:p>
        </p:txBody>
      </p:sp>
      <p:sp>
        <p:nvSpPr>
          <p:cNvPr id="14"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No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endParaRPr lang="en-US" dirty="0"/>
          </a:p>
        </p:txBody>
      </p:sp>
      <p:sp>
        <p:nvSpPr>
          <p:cNvPr id="11"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2" name="Rectangle 11"/>
          <p:cNvSpPr/>
          <p:nvPr userDrawn="1"/>
        </p:nvSpPr>
        <p:spPr bwMode="gray">
          <a:xfrm>
            <a:off x="11748699" y="6395714"/>
            <a:ext cx="443301" cy="322249"/>
          </a:xfrm>
          <a:prstGeom prst="rect">
            <a:avLst/>
          </a:prstGeom>
          <a:solidFill>
            <a:schemeClr val="tx1"/>
          </a:solidFill>
          <a:ln>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slide number"/>
          <p:cNvSpPr txBox="1"/>
          <p:nvPr userDrawn="1"/>
        </p:nvSpPr>
        <p:spPr bwMode="white">
          <a:xfrm>
            <a:off x="11748699" y="6389258"/>
            <a:ext cx="450345" cy="246221"/>
          </a:xfrm>
          <a:prstGeom prst="rect">
            <a:avLst/>
          </a:prstGeom>
        </p:spPr>
        <p:txBody>
          <a:bodyPr vert="horz" lIns="0" tIns="0" rIns="0" bIns="0" rtlCol="0" anchor="b"/>
          <a:lstStyle>
            <a:defPPr>
              <a:defRPr lang="en-US"/>
            </a:defPPr>
            <a:lvl1pPr algn="ctr">
              <a:defRPr sz="1000">
                <a:solidFill>
                  <a:schemeClr val="bg1"/>
                </a:solidFill>
              </a:defRPr>
            </a:lvl1pPr>
          </a:lstStyle>
          <a:p>
            <a:pPr lvl="0" algn="ctr"/>
            <a:fld id="{6EA5B71A-1B18-4E34-A48F-65DC4937AA99}" type="slidenum">
              <a:rPr lang="en-US" smtClean="0"/>
            </a:fld>
            <a:endParaRPr lang="en-US"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6200000">
            <a:off x="11304982" y="5505441"/>
            <a:ext cx="1330737" cy="443301"/>
          </a:xfrm>
          <a:prstGeom prst="rect">
            <a:avLst/>
          </a:prstGeom>
        </p:spPr>
      </p:pic>
      <p:sp>
        <p:nvSpPr>
          <p:cNvPr id="22" name="Content Placeholder 2"/>
          <p:cNvSpPr>
            <a:spLocks noGrp="1"/>
          </p:cNvSpPr>
          <p:nvPr>
            <p:ph sz="half" idx="1"/>
          </p:nvPr>
        </p:nvSpPr>
        <p:spPr bwMode="gray">
          <a:xfrm>
            <a:off x="548640" y="1179575"/>
            <a:ext cx="11073384"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 With Background">
    <p:spTree>
      <p:nvGrpSpPr>
        <p:cNvPr id="1" name=""/>
        <p:cNvGrpSpPr/>
        <p:nvPr/>
      </p:nvGrpSpPr>
      <p:grpSpPr>
        <a:xfrm>
          <a:off x="0" y="0"/>
          <a:ext cx="0" cy="0"/>
          <a:chOff x="0" y="0"/>
          <a:chExt cx="0" cy="0"/>
        </a:xfrm>
      </p:grpSpPr>
      <p:sp>
        <p:nvSpPr>
          <p:cNvPr id="15" name="Footer Placeholder 14"/>
          <p:cNvSpPr>
            <a:spLocks noGrp="1"/>
          </p:cNvSpPr>
          <p:nvPr>
            <p:ph type="ftr" sz="quarter" idx="10"/>
          </p:nvPr>
        </p:nvSpPr>
        <p:spPr/>
        <p:txBody>
          <a:bodyPr/>
          <a:lstStyle/>
          <a:p>
            <a:endParaRPr lang="en-US" sz="1000" dirty="0">
              <a:solidFill>
                <a:srgbClr val="939598"/>
              </a:solidFill>
              <a:cs typeface="Arial" panose="020B0604020202020204" pitchFamily="34" charset="0"/>
            </a:endParaRPr>
          </a:p>
        </p:txBody>
      </p:sp>
      <p:sp>
        <p:nvSpPr>
          <p:cNvPr id="10"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endParaRPr lang="en-US" dirty="0"/>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6" name="Content Placeholder 2"/>
          <p:cNvSpPr>
            <a:spLocks noGrp="1"/>
          </p:cNvSpPr>
          <p:nvPr>
            <p:ph sz="half" idx="1"/>
          </p:nvPr>
        </p:nvSpPr>
        <p:spPr bwMode="gray">
          <a:xfrm>
            <a:off x="548640" y="1179575"/>
            <a:ext cx="11073384" cy="5211699"/>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with Subtitle Content - No Background">
    <p:spTree>
      <p:nvGrpSpPr>
        <p:cNvPr id="1" name=""/>
        <p:cNvGrpSpPr/>
        <p:nvPr/>
      </p:nvGrpSpPr>
      <p:grpSpPr>
        <a:xfrm>
          <a:off x="0" y="0"/>
          <a:ext cx="0" cy="0"/>
          <a:chOff x="0" y="0"/>
          <a:chExt cx="0" cy="0"/>
        </a:xfrm>
      </p:grpSpPr>
      <p:sp>
        <p:nvSpPr>
          <p:cNvPr id="22" name="Content Placeholder 2"/>
          <p:cNvSpPr>
            <a:spLocks noGrp="1"/>
          </p:cNvSpPr>
          <p:nvPr>
            <p:ph sz="half" idx="1"/>
          </p:nvPr>
        </p:nvSpPr>
        <p:spPr bwMode="gray">
          <a:xfrm>
            <a:off x="548640" y="1591056"/>
            <a:ext cx="11073384" cy="4798202"/>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23" name="Text Placeholder 2"/>
          <p:cNvSpPr>
            <a:spLocks noGrp="1"/>
          </p:cNvSpPr>
          <p:nvPr>
            <p:ph type="body" idx="10"/>
          </p:nvPr>
        </p:nvSpPr>
        <p:spPr bwMode="gray">
          <a:xfrm>
            <a:off x="557784" y="914400"/>
            <a:ext cx="11073384" cy="292608"/>
          </a:xfrm>
          <a:prstGeom prst="rect">
            <a:avLst/>
          </a:prstGeom>
        </p:spPr>
        <p:txBody>
          <a:bodyPr lIns="0" tIns="0" rIns="0" bIns="0" anchor="ctr" anchorCtr="0">
            <a:normAutofit/>
          </a:bodyPr>
          <a:lstStyle>
            <a:lvl1pPr marL="0" indent="0">
              <a:buNone/>
              <a:defRPr sz="2400" b="0">
                <a:solidFill>
                  <a:schemeClr val="tx1"/>
                </a:solidFill>
                <a:latin typeface="Arial" panose="020B0604020202020204" pitchFamily="34" charset="0"/>
                <a:cs typeface="Arial" panose="020B0604020202020204" pitchFamily="34" charset="0"/>
              </a:defRPr>
            </a:lvl1pPr>
            <a:lvl2pPr marL="609600" indent="0">
              <a:buNone/>
              <a:defRPr sz="2700" b="1"/>
            </a:lvl2pPr>
            <a:lvl3pPr marL="1219200" indent="0">
              <a:buNone/>
              <a:defRPr sz="2400" b="1"/>
            </a:lvl3pPr>
            <a:lvl4pPr marL="1828165" indent="0">
              <a:buNone/>
              <a:defRPr sz="2100" b="1"/>
            </a:lvl4pPr>
            <a:lvl5pPr marL="2437765" indent="0">
              <a:buNone/>
              <a:defRPr sz="2100" b="1"/>
            </a:lvl5pPr>
            <a:lvl6pPr marL="3047365" indent="0">
              <a:buNone/>
              <a:defRPr sz="2100" b="1"/>
            </a:lvl6pPr>
            <a:lvl7pPr marL="3656965" indent="0">
              <a:buNone/>
              <a:defRPr sz="2100" b="1"/>
            </a:lvl7pPr>
            <a:lvl8pPr marL="4266565" indent="0">
              <a:buNone/>
              <a:defRPr sz="2100" b="1"/>
            </a:lvl8pPr>
            <a:lvl9pPr marL="4876165" indent="0">
              <a:buNone/>
              <a:defRPr sz="2100" b="1"/>
            </a:lvl9pPr>
          </a:lstStyle>
          <a:p>
            <a:pPr lvl="0"/>
            <a:r>
              <a:rPr lang="zh-CN" altLang="en-US"/>
              <a:t>单击此处编辑母版文本样式</a:t>
            </a:r>
            <a:endParaRPr lang="zh-CN" altLang="en-US"/>
          </a:p>
        </p:txBody>
      </p:sp>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endParaRPr lang="en-US" dirty="0"/>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4" name="Rectangle 13"/>
          <p:cNvSpPr/>
          <p:nvPr userDrawn="1"/>
        </p:nvSpPr>
        <p:spPr bwMode="gray">
          <a:xfrm>
            <a:off x="11748699" y="6395714"/>
            <a:ext cx="443301" cy="322249"/>
          </a:xfrm>
          <a:prstGeom prst="rect">
            <a:avLst/>
          </a:prstGeom>
          <a:solidFill>
            <a:schemeClr val="tx1"/>
          </a:solidFill>
          <a:ln>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slide number"/>
          <p:cNvSpPr txBox="1"/>
          <p:nvPr userDrawn="1"/>
        </p:nvSpPr>
        <p:spPr bwMode="white">
          <a:xfrm>
            <a:off x="11748699" y="6389258"/>
            <a:ext cx="450345" cy="246221"/>
          </a:xfrm>
          <a:prstGeom prst="rect">
            <a:avLst/>
          </a:prstGeom>
        </p:spPr>
        <p:txBody>
          <a:bodyPr vert="horz" lIns="0" tIns="0" rIns="0" bIns="0" rtlCol="0" anchor="b"/>
          <a:lstStyle>
            <a:defPPr>
              <a:defRPr lang="en-US"/>
            </a:defPPr>
            <a:lvl1pPr algn="ctr">
              <a:defRPr sz="1000">
                <a:solidFill>
                  <a:schemeClr val="bg1"/>
                </a:solidFill>
              </a:defRPr>
            </a:lvl1pPr>
          </a:lstStyle>
          <a:p>
            <a:pPr lvl="0" algn="ctr"/>
            <a:fld id="{6EA5B71A-1B18-4E34-A48F-65DC4937AA99}" type="slidenum">
              <a:rPr lang="en-US" smtClean="0"/>
            </a:fld>
            <a:endParaRPr lang="en-US" dirty="0"/>
          </a:p>
        </p:txBody>
      </p:sp>
      <p:pic>
        <p:nvPicPr>
          <p:cNvPr id="21" name="Picture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6200000">
            <a:off x="11304982" y="5505441"/>
            <a:ext cx="1330737" cy="4433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with Subtitle Content - With Background">
    <p:spTree>
      <p:nvGrpSpPr>
        <p:cNvPr id="1" name=""/>
        <p:cNvGrpSpPr/>
        <p:nvPr/>
      </p:nvGrpSpPr>
      <p:grpSpPr>
        <a:xfrm>
          <a:off x="0" y="0"/>
          <a:ext cx="0" cy="0"/>
          <a:chOff x="0" y="0"/>
          <a:chExt cx="0" cy="0"/>
        </a:xfrm>
      </p:grpSpPr>
      <p:sp>
        <p:nvSpPr>
          <p:cNvPr id="15" name="Footer Placeholder 14"/>
          <p:cNvSpPr>
            <a:spLocks noGrp="1"/>
          </p:cNvSpPr>
          <p:nvPr>
            <p:ph type="ftr" sz="quarter" idx="11"/>
          </p:nvPr>
        </p:nvSpPr>
        <p:spPr/>
        <p:txBody>
          <a:bodyPr/>
          <a:lstStyle/>
          <a:p>
            <a:endParaRPr lang="en-US" sz="1000" dirty="0">
              <a:solidFill>
                <a:srgbClr val="939598"/>
              </a:solidFill>
              <a:cs typeface="Arial" panose="020B0604020202020204" pitchFamily="34" charset="0"/>
            </a:endParaRPr>
          </a:p>
        </p:txBody>
      </p:sp>
      <p:sp>
        <p:nvSpPr>
          <p:cNvPr id="11" name="Title 28"/>
          <p:cNvSpPr>
            <a:spLocks noGrp="1"/>
          </p:cNvSpPr>
          <p:nvPr>
            <p:ph type="title" hasCustomPrompt="1"/>
          </p:nvPr>
        </p:nvSpPr>
        <p:spPr bwMode="gray">
          <a:xfrm>
            <a:off x="548640" y="274320"/>
            <a:ext cx="11073384" cy="521208"/>
          </a:xfrm>
          <a:prstGeom prst="rect">
            <a:avLst/>
          </a:prstGeom>
        </p:spPr>
        <p:txBody>
          <a:bodyPr wrap="square" lIns="0" tIns="0" rIns="0" bIns="0" anchor="ctr" anchorCtr="0"/>
          <a:lstStyle>
            <a:lvl1pPr marL="0" algn="l" defTabSz="1219200" rtl="0" eaLnBrk="1" latinLnBrk="0" hangingPunct="1">
              <a:lnSpc>
                <a:spcPct val="100000"/>
              </a:lnSpc>
              <a:spcBef>
                <a:spcPct val="0"/>
              </a:spcBef>
              <a:buNone/>
              <a:tabLst>
                <a:tab pos="1218565" algn="l"/>
              </a:tabLst>
              <a:defRPr lang="en-US" sz="3600" kern="1200" cap="none" spc="0" baseline="0" dirty="0">
                <a:solidFill>
                  <a:schemeClr val="tx1"/>
                </a:solidFill>
                <a:latin typeface="Arial" panose="020B0604020202020204" pitchFamily="34" charset="0"/>
                <a:ea typeface="+mn-ea"/>
                <a:cs typeface="Arial" panose="020B0604020202020204" pitchFamily="34" charset="0"/>
              </a:defRPr>
            </a:lvl1pPr>
          </a:lstStyle>
          <a:p>
            <a:r>
              <a:rPr lang="en-US" dirty="0"/>
              <a:t>Click To Edit Master Title</a:t>
            </a:r>
            <a:endParaRPr lang="en-US" dirty="0"/>
          </a:p>
        </p:txBody>
      </p:sp>
      <p:sp>
        <p:nvSpPr>
          <p:cNvPr id="12" name="Freeform 5"/>
          <p:cNvSpPr>
            <a:spLocks noChangeAspect="1" noEditPoints="1"/>
          </p:cNvSpPr>
          <p:nvPr userDrawn="1"/>
        </p:nvSpPr>
        <p:spPr bwMode="black">
          <a:xfrm>
            <a:off x="205354" y="423406"/>
            <a:ext cx="200587" cy="200587"/>
          </a:xfrm>
          <a:custGeom>
            <a:avLst/>
            <a:gdLst>
              <a:gd name="T0" fmla="*/ 684 w 1368"/>
              <a:gd name="T1" fmla="*/ 0 h 1368"/>
              <a:gd name="T2" fmla="*/ 0 w 1368"/>
              <a:gd name="T3" fmla="*/ 684 h 1368"/>
              <a:gd name="T4" fmla="*/ 684 w 1368"/>
              <a:gd name="T5" fmla="*/ 1368 h 1368"/>
              <a:gd name="T6" fmla="*/ 1368 w 1368"/>
              <a:gd name="T7" fmla="*/ 684 h 1368"/>
              <a:gd name="T8" fmla="*/ 684 w 1368"/>
              <a:gd name="T9" fmla="*/ 0 h 1368"/>
              <a:gd name="T10" fmla="*/ 1068 w 1368"/>
              <a:gd name="T11" fmla="*/ 698 h 1368"/>
              <a:gd name="T12" fmla="*/ 973 w 1368"/>
              <a:gd name="T13" fmla="*/ 793 h 1368"/>
              <a:gd name="T14" fmla="*/ 793 w 1368"/>
              <a:gd name="T15" fmla="*/ 793 h 1368"/>
              <a:gd name="T16" fmla="*/ 793 w 1368"/>
              <a:gd name="T17" fmla="*/ 973 h 1368"/>
              <a:gd name="T18" fmla="*/ 698 w 1368"/>
              <a:gd name="T19" fmla="*/ 1068 h 1368"/>
              <a:gd name="T20" fmla="*/ 670 w 1368"/>
              <a:gd name="T21" fmla="*/ 1068 h 1368"/>
              <a:gd name="T22" fmla="*/ 576 w 1368"/>
              <a:gd name="T23" fmla="*/ 973 h 1368"/>
              <a:gd name="T24" fmla="*/ 576 w 1368"/>
              <a:gd name="T25" fmla="*/ 793 h 1368"/>
              <a:gd name="T26" fmla="*/ 396 w 1368"/>
              <a:gd name="T27" fmla="*/ 793 h 1368"/>
              <a:gd name="T28" fmla="*/ 301 w 1368"/>
              <a:gd name="T29" fmla="*/ 698 h 1368"/>
              <a:gd name="T30" fmla="*/ 301 w 1368"/>
              <a:gd name="T31" fmla="*/ 671 h 1368"/>
              <a:gd name="T32" fmla="*/ 396 w 1368"/>
              <a:gd name="T33" fmla="*/ 576 h 1368"/>
              <a:gd name="T34" fmla="*/ 576 w 1368"/>
              <a:gd name="T35" fmla="*/ 576 h 1368"/>
              <a:gd name="T36" fmla="*/ 576 w 1368"/>
              <a:gd name="T37" fmla="*/ 396 h 1368"/>
              <a:gd name="T38" fmla="*/ 670 w 1368"/>
              <a:gd name="T39" fmla="*/ 301 h 1368"/>
              <a:gd name="T40" fmla="*/ 698 w 1368"/>
              <a:gd name="T41" fmla="*/ 301 h 1368"/>
              <a:gd name="T42" fmla="*/ 793 w 1368"/>
              <a:gd name="T43" fmla="*/ 396 h 1368"/>
              <a:gd name="T44" fmla="*/ 793 w 1368"/>
              <a:gd name="T45" fmla="*/ 576 h 1368"/>
              <a:gd name="T46" fmla="*/ 973 w 1368"/>
              <a:gd name="T47" fmla="*/ 576 h 1368"/>
              <a:gd name="T48" fmla="*/ 1068 w 1368"/>
              <a:gd name="T49" fmla="*/ 671 h 1368"/>
              <a:gd name="T50" fmla="*/ 1068 w 1368"/>
              <a:gd name="T51" fmla="*/ 698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8" h="1368">
                <a:moveTo>
                  <a:pt x="684" y="0"/>
                </a:moveTo>
                <a:cubicBezTo>
                  <a:pt x="307" y="0"/>
                  <a:pt x="0" y="307"/>
                  <a:pt x="0" y="684"/>
                </a:cubicBezTo>
                <a:cubicBezTo>
                  <a:pt x="0" y="1062"/>
                  <a:pt x="307" y="1368"/>
                  <a:pt x="684" y="1368"/>
                </a:cubicBezTo>
                <a:cubicBezTo>
                  <a:pt x="1062" y="1368"/>
                  <a:pt x="1368" y="1062"/>
                  <a:pt x="1368" y="684"/>
                </a:cubicBezTo>
                <a:cubicBezTo>
                  <a:pt x="1368" y="307"/>
                  <a:pt x="1062" y="0"/>
                  <a:pt x="684" y="0"/>
                </a:cubicBezTo>
                <a:close/>
                <a:moveTo>
                  <a:pt x="1068" y="698"/>
                </a:moveTo>
                <a:cubicBezTo>
                  <a:pt x="1068" y="751"/>
                  <a:pt x="1025" y="793"/>
                  <a:pt x="973" y="793"/>
                </a:cubicBezTo>
                <a:cubicBezTo>
                  <a:pt x="793" y="793"/>
                  <a:pt x="793" y="793"/>
                  <a:pt x="793" y="793"/>
                </a:cubicBezTo>
                <a:cubicBezTo>
                  <a:pt x="793" y="973"/>
                  <a:pt x="793" y="973"/>
                  <a:pt x="793" y="973"/>
                </a:cubicBezTo>
                <a:cubicBezTo>
                  <a:pt x="793" y="1025"/>
                  <a:pt x="750" y="1068"/>
                  <a:pt x="698" y="1068"/>
                </a:cubicBezTo>
                <a:cubicBezTo>
                  <a:pt x="670" y="1068"/>
                  <a:pt x="670" y="1068"/>
                  <a:pt x="670" y="1068"/>
                </a:cubicBezTo>
                <a:cubicBezTo>
                  <a:pt x="618" y="1068"/>
                  <a:pt x="576" y="1025"/>
                  <a:pt x="576" y="973"/>
                </a:cubicBezTo>
                <a:cubicBezTo>
                  <a:pt x="576" y="793"/>
                  <a:pt x="576" y="793"/>
                  <a:pt x="576" y="793"/>
                </a:cubicBezTo>
                <a:cubicBezTo>
                  <a:pt x="396" y="793"/>
                  <a:pt x="396" y="793"/>
                  <a:pt x="396" y="793"/>
                </a:cubicBezTo>
                <a:cubicBezTo>
                  <a:pt x="344" y="793"/>
                  <a:pt x="301" y="751"/>
                  <a:pt x="301" y="698"/>
                </a:cubicBezTo>
                <a:cubicBezTo>
                  <a:pt x="301" y="671"/>
                  <a:pt x="301" y="671"/>
                  <a:pt x="301" y="671"/>
                </a:cubicBezTo>
                <a:cubicBezTo>
                  <a:pt x="301" y="618"/>
                  <a:pt x="344" y="576"/>
                  <a:pt x="396" y="576"/>
                </a:cubicBezTo>
                <a:cubicBezTo>
                  <a:pt x="576" y="576"/>
                  <a:pt x="576" y="576"/>
                  <a:pt x="576" y="576"/>
                </a:cubicBezTo>
                <a:cubicBezTo>
                  <a:pt x="576" y="396"/>
                  <a:pt x="576" y="396"/>
                  <a:pt x="576" y="396"/>
                </a:cubicBezTo>
                <a:cubicBezTo>
                  <a:pt x="576" y="344"/>
                  <a:pt x="618" y="301"/>
                  <a:pt x="670" y="301"/>
                </a:cubicBezTo>
                <a:cubicBezTo>
                  <a:pt x="698" y="301"/>
                  <a:pt x="698" y="301"/>
                  <a:pt x="698" y="301"/>
                </a:cubicBezTo>
                <a:cubicBezTo>
                  <a:pt x="750" y="301"/>
                  <a:pt x="793" y="344"/>
                  <a:pt x="793" y="396"/>
                </a:cubicBezTo>
                <a:cubicBezTo>
                  <a:pt x="793" y="576"/>
                  <a:pt x="793" y="576"/>
                  <a:pt x="793" y="576"/>
                </a:cubicBezTo>
                <a:cubicBezTo>
                  <a:pt x="973" y="576"/>
                  <a:pt x="973" y="576"/>
                  <a:pt x="973" y="576"/>
                </a:cubicBezTo>
                <a:cubicBezTo>
                  <a:pt x="1025" y="576"/>
                  <a:pt x="1068" y="618"/>
                  <a:pt x="1068" y="671"/>
                </a:cubicBezTo>
                <a:lnTo>
                  <a:pt x="1068" y="698"/>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19" name="Text Placeholder 2"/>
          <p:cNvSpPr>
            <a:spLocks noGrp="1"/>
          </p:cNvSpPr>
          <p:nvPr>
            <p:ph type="body" idx="10"/>
          </p:nvPr>
        </p:nvSpPr>
        <p:spPr bwMode="gray">
          <a:xfrm>
            <a:off x="557784" y="914400"/>
            <a:ext cx="11073384" cy="292608"/>
          </a:xfrm>
          <a:prstGeom prst="rect">
            <a:avLst/>
          </a:prstGeom>
        </p:spPr>
        <p:txBody>
          <a:bodyPr lIns="0" tIns="0" rIns="0" bIns="0" anchor="ctr" anchorCtr="0">
            <a:normAutofit/>
          </a:bodyPr>
          <a:lstStyle>
            <a:lvl1pPr marL="0" indent="0">
              <a:buNone/>
              <a:defRPr sz="2400" b="0">
                <a:solidFill>
                  <a:schemeClr val="tx1"/>
                </a:solidFill>
                <a:latin typeface="Arial" panose="020B0604020202020204" pitchFamily="34" charset="0"/>
                <a:cs typeface="Arial" panose="020B0604020202020204" pitchFamily="34" charset="0"/>
              </a:defRPr>
            </a:lvl1pPr>
            <a:lvl2pPr marL="609600" indent="0">
              <a:buNone/>
              <a:defRPr sz="2700" b="1"/>
            </a:lvl2pPr>
            <a:lvl3pPr marL="1219200" indent="0">
              <a:buNone/>
              <a:defRPr sz="2400" b="1"/>
            </a:lvl3pPr>
            <a:lvl4pPr marL="1828165" indent="0">
              <a:buNone/>
              <a:defRPr sz="2100" b="1"/>
            </a:lvl4pPr>
            <a:lvl5pPr marL="2437765" indent="0">
              <a:buNone/>
              <a:defRPr sz="2100" b="1"/>
            </a:lvl5pPr>
            <a:lvl6pPr marL="3047365" indent="0">
              <a:buNone/>
              <a:defRPr sz="2100" b="1"/>
            </a:lvl6pPr>
            <a:lvl7pPr marL="3656965" indent="0">
              <a:buNone/>
              <a:defRPr sz="2100" b="1"/>
            </a:lvl7pPr>
            <a:lvl8pPr marL="4266565" indent="0">
              <a:buNone/>
              <a:defRPr sz="2100" b="1"/>
            </a:lvl8pPr>
            <a:lvl9pPr marL="4876165" indent="0">
              <a:buNone/>
              <a:defRPr sz="2100" b="1"/>
            </a:lvl9pPr>
          </a:lstStyle>
          <a:p>
            <a:pPr lvl="0"/>
            <a:r>
              <a:rPr lang="zh-CN" altLang="en-US"/>
              <a:t>单击此处编辑母版文本样式</a:t>
            </a:r>
            <a:endParaRPr lang="zh-CN" altLang="en-US"/>
          </a:p>
        </p:txBody>
      </p:sp>
      <p:sp>
        <p:nvSpPr>
          <p:cNvPr id="21" name="Content Placeholder 2"/>
          <p:cNvSpPr>
            <a:spLocks noGrp="1"/>
          </p:cNvSpPr>
          <p:nvPr>
            <p:ph sz="half" idx="1"/>
          </p:nvPr>
        </p:nvSpPr>
        <p:spPr bwMode="gray">
          <a:xfrm>
            <a:off x="557784" y="1591056"/>
            <a:ext cx="11064240" cy="4798202"/>
          </a:xfrm>
          <a:prstGeom prst="rect">
            <a:avLst/>
          </a:prstGeom>
        </p:spPr>
        <p:txBody>
          <a:bodyPr lIns="0" tIns="0" rIns="0" bIns="0"/>
          <a:lstStyle>
            <a:lvl1pPr marL="171450" indent="-171450">
              <a:lnSpc>
                <a:spcPct val="90000"/>
              </a:lnSpc>
              <a:spcBef>
                <a:spcPts val="500"/>
              </a:spcBef>
              <a:buClrTx/>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609600" indent="-228600">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8356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6810" indent="-15684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1445260" indent="-150495">
              <a:lnSpc>
                <a:spcPct val="90000"/>
              </a:lnSpc>
              <a:spcBef>
                <a:spcPts val="500"/>
              </a:spcBef>
              <a:buClrTx/>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9" Type="http://schemas.openxmlformats.org/officeDocument/2006/relationships/theme" Target="../theme/theme1.xml"/><Relationship Id="rId28" Type="http://schemas.openxmlformats.org/officeDocument/2006/relationships/image" Target="../media/image25.jpeg"/><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36.xml"/><Relationship Id="rId8" Type="http://schemas.openxmlformats.org/officeDocument/2006/relationships/slideLayout" Target="../slideLayouts/slideLayout35.xml"/><Relationship Id="rId7" Type="http://schemas.openxmlformats.org/officeDocument/2006/relationships/slideLayout" Target="../slideLayouts/slideLayout34.xml"/><Relationship Id="rId6" Type="http://schemas.openxmlformats.org/officeDocument/2006/relationships/slideLayout" Target="../slideLayouts/slideLayout33.xml"/><Relationship Id="rId5" Type="http://schemas.openxmlformats.org/officeDocument/2006/relationships/slideLayout" Target="../slideLayouts/slideLayout32.xml"/><Relationship Id="rId4" Type="http://schemas.openxmlformats.org/officeDocument/2006/relationships/slideLayout" Target="../slideLayouts/slideLayout31.xml"/><Relationship Id="rId3" Type="http://schemas.openxmlformats.org/officeDocument/2006/relationships/slideLayout" Target="../slideLayouts/slideLayout30.xml"/><Relationship Id="rId2" Type="http://schemas.openxmlformats.org/officeDocument/2006/relationships/slideLayout" Target="../slideLayouts/slideLayout29.xml"/><Relationship Id="rId13" Type="http://schemas.openxmlformats.org/officeDocument/2006/relationships/theme" Target="../theme/theme2.xml"/><Relationship Id="rId12" Type="http://schemas.openxmlformats.org/officeDocument/2006/relationships/slideLayout" Target="../slideLayouts/slideLayout39.xml"/><Relationship Id="rId11" Type="http://schemas.openxmlformats.org/officeDocument/2006/relationships/slideLayout" Target="../slideLayouts/slideLayout38.xml"/><Relationship Id="rId10" Type="http://schemas.openxmlformats.org/officeDocument/2006/relationships/slideLayout" Target="../slideLayouts/slideLayout37.xml"/><Relationship Id="rId1"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45.png"/><Relationship Id="rId7" Type="http://schemas.openxmlformats.org/officeDocument/2006/relationships/image" Target="../media/image25.jpeg"/><Relationship Id="rId6" Type="http://schemas.openxmlformats.org/officeDocument/2006/relationships/slideLayout" Target="../slideLayouts/slideLayout45.xml"/><Relationship Id="rId5" Type="http://schemas.openxmlformats.org/officeDocument/2006/relationships/slideLayout" Target="../slideLayouts/slideLayout44.xml"/><Relationship Id="rId4" Type="http://schemas.openxmlformats.org/officeDocument/2006/relationships/slideLayout" Target="../slideLayouts/slideLayout43.xml"/><Relationship Id="rId3" Type="http://schemas.openxmlformats.org/officeDocument/2006/relationships/slideLayout" Target="../slideLayouts/slideLayout42.xml"/><Relationship Id="rId2" Type="http://schemas.openxmlformats.org/officeDocument/2006/relationships/slideLayout" Target="../slideLayouts/slideLayout41.xml"/><Relationship Id="rId1"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sp>
        <p:nvSpPr>
          <p:cNvPr id="4" name="Footer Placeholder 3"/>
          <p:cNvSpPr>
            <a:spLocks noGrp="1"/>
          </p:cNvSpPr>
          <p:nvPr>
            <p:ph type="ftr" sz="quarter" idx="3"/>
          </p:nvPr>
        </p:nvSpPr>
        <p:spPr>
          <a:xfrm>
            <a:off x="548640" y="6473952"/>
            <a:ext cx="2413343" cy="153888"/>
          </a:xfrm>
          <a:prstGeom prst="rect">
            <a:avLst/>
          </a:prstGeom>
        </p:spPr>
        <p:txBody>
          <a:bodyPr vert="horz" wrap="square" lIns="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cap="none">
                <a:solidFill>
                  <a:schemeClr val="tx1">
                    <a:tint val="75000"/>
                  </a:schemeClr>
                </a:solidFill>
              </a:defRPr>
            </a:lvl1pPr>
          </a:lstStyle>
          <a:p>
            <a:endParaRPr lang="en-US" sz="1000" dirty="0">
              <a:solidFill>
                <a:srgbClr val="939598"/>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a:xfrm>
            <a:off x="541586" y="6514720"/>
            <a:ext cx="3860800" cy="153888"/>
          </a:xfrm>
          <a:prstGeom prst="rect">
            <a:avLst/>
          </a:prstGeom>
        </p:spPr>
        <p:txBody>
          <a:bodyPr vert="horz" lIns="9144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a:solidFill>
                  <a:schemeClr val="tx1">
                    <a:tint val="75000"/>
                  </a:schemeClr>
                </a:solidFill>
              </a:defRPr>
            </a:lvl1pPr>
          </a:lstStyle>
          <a:p>
            <a:endParaRPr lang="en-US" sz="1000" cap="all" dirty="0">
              <a:solidFill>
                <a:srgbClr val="939598"/>
              </a:solidFill>
              <a:ea typeface="宋体" panose="02010600030101010101" pitchFamily="2" charset="-122"/>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 y="893"/>
            <a:ext cx="12190415" cy="6857107"/>
          </a:xfrm>
          <a:prstGeom prst="rect">
            <a:avLst/>
          </a:prstGeom>
        </p:spPr>
      </p:pic>
      <p:pic>
        <p:nvPicPr>
          <p:cNvPr id="3" name="Picture 2"/>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893"/>
            <a:ext cx="12199044" cy="6861961"/>
          </a:xfrm>
          <a:prstGeom prst="rect">
            <a:avLst/>
          </a:prstGeom>
        </p:spPr>
      </p:pic>
      <p:sp>
        <p:nvSpPr>
          <p:cNvPr id="4" name="Footer Placeholder 3"/>
          <p:cNvSpPr>
            <a:spLocks noGrp="1"/>
          </p:cNvSpPr>
          <p:nvPr>
            <p:ph type="ftr" sz="quarter" idx="3"/>
          </p:nvPr>
        </p:nvSpPr>
        <p:spPr>
          <a:xfrm>
            <a:off x="548640" y="6473952"/>
            <a:ext cx="3461298" cy="153888"/>
          </a:xfrm>
          <a:prstGeom prst="rect">
            <a:avLst/>
          </a:prstGeom>
        </p:spPr>
        <p:txBody>
          <a:bodyPr vert="horz" wrap="square" lIns="0" tIns="0" rIns="0" bIns="0" rtlCol="0" anchor="ctr">
            <a:spAutoFit/>
          </a:bodyPr>
          <a:lstStyle>
            <a:lvl1pPr marL="0" marR="0" indent="0" algn="l" defTabSz="1219200" rtl="0" eaLnBrk="1" fontAlgn="auto" latinLnBrk="0" hangingPunct="1">
              <a:lnSpc>
                <a:spcPct val="100000"/>
              </a:lnSpc>
              <a:spcBef>
                <a:spcPts val="0"/>
              </a:spcBef>
              <a:spcAft>
                <a:spcPts val="0"/>
              </a:spcAft>
              <a:buClrTx/>
              <a:buSzTx/>
              <a:buFontTx/>
              <a:buNone/>
              <a:defRPr sz="1200" cap="none">
                <a:solidFill>
                  <a:schemeClr val="tx1">
                    <a:tint val="75000"/>
                  </a:schemeClr>
                </a:solidFill>
              </a:defRPr>
            </a:lvl1pPr>
          </a:lstStyle>
          <a:p>
            <a:endParaRPr lang="en-US" sz="1000" dirty="0">
              <a:solidFill>
                <a:srgbClr val="939598"/>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sldNum="0" hdr="0" ftr="0" dt="0"/>
  <p:txStyles>
    <p:titleStyle>
      <a:lvl1pPr algn="ctr" defTabSz="1219200" rtl="0" eaLnBrk="1" latinLnBrk="0" hangingPunct="1">
        <a:spcBef>
          <a:spcPct val="0"/>
        </a:spcBef>
        <a:buNone/>
        <a:defRPr sz="4300" kern="1200" cap="all" baseline="0">
          <a:solidFill>
            <a:schemeClr val="tx1"/>
          </a:solidFill>
          <a:latin typeface="Arial" panose="020B0604020202020204" pitchFamily="34" charset="0"/>
          <a:ea typeface="+mj-ea"/>
          <a:cs typeface="Arial" panose="020B0604020202020204" pitchFamily="34" charset="0"/>
        </a:defRPr>
      </a:lvl1pPr>
    </p:titleStyle>
    <p:bodyStyle>
      <a:lvl1pPr marL="457200" indent="-457200" algn="l" defTabSz="1219200" rtl="0" eaLnBrk="1" latinLnBrk="0" hangingPunct="1">
        <a:spcBef>
          <a:spcPct val="20000"/>
        </a:spcBef>
        <a:buClr>
          <a:schemeClr val="tx2"/>
        </a:buClr>
        <a:buFont typeface="Wingdings" panose="05000000000000000000" pitchFamily="2" charset="2"/>
        <a:buChar char="§"/>
        <a:defRPr sz="4300" kern="1200">
          <a:solidFill>
            <a:schemeClr val="tx1"/>
          </a:solidFill>
          <a:latin typeface="Arial" panose="020B0604020202020204" pitchFamily="34" charset="0"/>
          <a:ea typeface="+mn-ea"/>
          <a:cs typeface="Arial" panose="020B0604020202020204" pitchFamily="34" charset="0"/>
        </a:defRPr>
      </a:lvl1pPr>
      <a:lvl2pPr marL="990600" indent="-381000" algn="l" defTabSz="1219200" rtl="0" eaLnBrk="1" latinLnBrk="0" hangingPunct="1">
        <a:spcBef>
          <a:spcPct val="20000"/>
        </a:spcBef>
        <a:buClr>
          <a:schemeClr val="tx2"/>
        </a:buClr>
        <a:buFont typeface="Wingdings" panose="05000000000000000000" pitchFamily="2" charset="2"/>
        <a:buChar char="§"/>
        <a:defRPr sz="3700" kern="1200">
          <a:solidFill>
            <a:schemeClr val="tx1"/>
          </a:solidFill>
          <a:latin typeface="Arial" panose="020B0604020202020204" pitchFamily="34" charset="0"/>
          <a:ea typeface="+mn-ea"/>
          <a:cs typeface="Arial" panose="020B0604020202020204" pitchFamily="34" charset="0"/>
        </a:defRPr>
      </a:lvl2pPr>
      <a:lvl3pPr marL="1524000" indent="-304800" algn="l" defTabSz="1219200" rtl="0" eaLnBrk="1" latinLnBrk="0" hangingPunct="1">
        <a:spcBef>
          <a:spcPct val="20000"/>
        </a:spcBef>
        <a:buClr>
          <a:schemeClr val="tx2"/>
        </a:buClr>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3pPr>
      <a:lvl4pPr marL="21329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4pPr>
      <a:lvl5pPr marL="2742565" indent="-304800" algn="l" defTabSz="1219200" rtl="0" eaLnBrk="1" latinLnBrk="0" hangingPunct="1">
        <a:spcBef>
          <a:spcPct val="20000"/>
        </a:spcBef>
        <a:buClr>
          <a:schemeClr val="tx2"/>
        </a:buClr>
        <a:buFont typeface="Wingdings" panose="05000000000000000000" pitchFamily="2" charset="2"/>
        <a:buChar char="§"/>
        <a:defRPr sz="2700" kern="1200">
          <a:solidFill>
            <a:schemeClr val="tx1"/>
          </a:solidFill>
          <a:latin typeface="Arial" panose="020B0604020202020204" pitchFamily="34" charset="0"/>
          <a:ea typeface="+mn-ea"/>
          <a:cs typeface="Arial" panose="020B0604020202020204" pitchFamily="34" charset="0"/>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46.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2.xml"/><Relationship Id="rId1" Type="http://schemas.openxmlformats.org/officeDocument/2006/relationships/image" Target="../media/image48.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image" Target="../media/image49.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gs" Target="../tags/tag23.xml"/><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5" Type="http://schemas.openxmlformats.org/officeDocument/2006/relationships/notesSlide" Target="../notesSlides/notesSlide15.xml"/><Relationship Id="rId14" Type="http://schemas.openxmlformats.org/officeDocument/2006/relationships/slideLayout" Target="../slideLayouts/slideLayout5.xml"/><Relationship Id="rId13" Type="http://schemas.openxmlformats.org/officeDocument/2006/relationships/tags" Target="../tags/tag28.xml"/><Relationship Id="rId12" Type="http://schemas.openxmlformats.org/officeDocument/2006/relationships/tags" Target="../tags/tag27.xml"/><Relationship Id="rId11" Type="http://schemas.openxmlformats.org/officeDocument/2006/relationships/tags" Target="../tags/tag26.xml"/><Relationship Id="rId10" Type="http://schemas.openxmlformats.org/officeDocument/2006/relationships/tags" Target="../tags/tag25.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9.xml"/><Relationship Id="rId1" Type="http://schemas.openxmlformats.org/officeDocument/2006/relationships/image" Target="../media/image47.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2.xml"/><Relationship Id="rId1" Type="http://schemas.openxmlformats.org/officeDocument/2006/relationships/image" Target="../media/image48.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image" Target="../media/image49.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9" Type="http://schemas.openxmlformats.org/officeDocument/2006/relationships/tags" Target="../tags/tag10.xml"/><Relationship Id="rId8" Type="http://schemas.openxmlformats.org/officeDocument/2006/relationships/tags" Target="../tags/tag9.xml"/><Relationship Id="rId7" Type="http://schemas.openxmlformats.org/officeDocument/2006/relationships/tags" Target="../tags/tag8.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5" Type="http://schemas.openxmlformats.org/officeDocument/2006/relationships/notesSlide" Target="../notesSlides/notesSlide8.xml"/><Relationship Id="rId14" Type="http://schemas.openxmlformats.org/officeDocument/2006/relationships/slideLayout" Target="../slideLayouts/slideLayout5.xml"/><Relationship Id="rId13" Type="http://schemas.openxmlformats.org/officeDocument/2006/relationships/tags" Target="../tags/tag14.xml"/><Relationship Id="rId12" Type="http://schemas.openxmlformats.org/officeDocument/2006/relationships/tags" Target="../tags/tag13.xml"/><Relationship Id="rId11" Type="http://schemas.openxmlformats.org/officeDocument/2006/relationships/tags" Target="../tags/tag12.xml"/><Relationship Id="rId10" Type="http://schemas.openxmlformats.org/officeDocument/2006/relationships/tags" Target="../tags/tag11.xml"/><Relationship Id="rId1" Type="http://schemas.openxmlformats.org/officeDocument/2006/relationships/tags" Target="../tags/tag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496" y="1257300"/>
            <a:ext cx="8723376" cy="1581912"/>
          </a:xfrm>
        </p:spPr>
        <p:txBody>
          <a:bodyPr/>
          <a:lstStyle/>
          <a:p>
            <a:r>
              <a:rPr sz="4000" dirty="0">
                <a:solidFill>
                  <a:srgbClr val="414042"/>
                </a:solidFill>
                <a:latin typeface="+mj-ea"/>
              </a:rPr>
              <a:t>学习领域</a:t>
            </a:r>
            <a:r>
              <a:rPr lang="zh-CN" altLang="en-US" sz="4000" dirty="0">
                <a:solidFill>
                  <a:srgbClr val="414042"/>
                </a:solidFill>
                <a:latin typeface="+mj-ea"/>
              </a:rPr>
              <a:t>三</a:t>
            </a:r>
            <a:r>
              <a:rPr sz="4000" dirty="0">
                <a:solidFill>
                  <a:srgbClr val="414042"/>
                </a:solidFill>
                <a:latin typeface="+mj-ea"/>
              </a:rPr>
              <a:t> 操作系统安装与调试</a:t>
            </a:r>
            <a:endParaRPr sz="4000" dirty="0">
              <a:solidFill>
                <a:srgbClr val="414042"/>
              </a:solidFill>
              <a:latin typeface="+mj-ea"/>
            </a:endParaRPr>
          </a:p>
        </p:txBody>
      </p:sp>
      <p:pic>
        <p:nvPicPr>
          <p:cNvPr id="9" name="图片 8"/>
          <p:cNvPicPr>
            <a:picLocks noChangeAspect="1"/>
          </p:cNvPicPr>
          <p:nvPr/>
        </p:nvPicPr>
        <p:blipFill>
          <a:blip r:embed="rId1">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9682618" y="3396009"/>
            <a:ext cx="1219200" cy="12192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流程图: 手动输入 11"/>
          <p:cNvSpPr/>
          <p:nvPr/>
        </p:nvSpPr>
        <p:spPr>
          <a:xfrm flipH="1" flipV="1">
            <a:off x="-1" y="104172"/>
            <a:ext cx="12188820" cy="6259306"/>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00"/>
              <a:gd name="connsiteY0-2" fmla="*/ 2000 h 10000"/>
              <a:gd name="connsiteX1-3" fmla="*/ 10000 w 10000"/>
              <a:gd name="connsiteY1-4" fmla="*/ 0 h 10000"/>
              <a:gd name="connsiteX2-5" fmla="*/ 10000 w 10000"/>
              <a:gd name="connsiteY2-6" fmla="*/ 10000 h 10000"/>
              <a:gd name="connsiteX3-7" fmla="*/ 16 w 10000"/>
              <a:gd name="connsiteY3-8" fmla="*/ 5187 h 10000"/>
              <a:gd name="connsiteX4-9" fmla="*/ 0 w 10000"/>
              <a:gd name="connsiteY4-10" fmla="*/ 2000 h 10000"/>
              <a:gd name="connsiteX0-11" fmla="*/ 16 w 10016"/>
              <a:gd name="connsiteY0-12" fmla="*/ 2000 h 10000"/>
              <a:gd name="connsiteX1-13" fmla="*/ 10016 w 10016"/>
              <a:gd name="connsiteY1-14" fmla="*/ 0 h 10000"/>
              <a:gd name="connsiteX2-15" fmla="*/ 10016 w 10016"/>
              <a:gd name="connsiteY2-16" fmla="*/ 10000 h 10000"/>
              <a:gd name="connsiteX3-17" fmla="*/ 0 w 10016"/>
              <a:gd name="connsiteY3-18" fmla="*/ 6902 h 10000"/>
              <a:gd name="connsiteX4-19" fmla="*/ 16 w 10016"/>
              <a:gd name="connsiteY4-20" fmla="*/ 2000 h 10000"/>
              <a:gd name="connsiteX0-21" fmla="*/ 16 w 10016"/>
              <a:gd name="connsiteY0-22" fmla="*/ 3564 h 10000"/>
              <a:gd name="connsiteX1-23" fmla="*/ 10016 w 10016"/>
              <a:gd name="connsiteY1-24" fmla="*/ 0 h 10000"/>
              <a:gd name="connsiteX2-25" fmla="*/ 10016 w 10016"/>
              <a:gd name="connsiteY2-26" fmla="*/ 10000 h 10000"/>
              <a:gd name="connsiteX3-27" fmla="*/ 0 w 10016"/>
              <a:gd name="connsiteY3-28" fmla="*/ 6902 h 10000"/>
              <a:gd name="connsiteX4-29" fmla="*/ 16 w 10016"/>
              <a:gd name="connsiteY4-30" fmla="*/ 3564 h 10000"/>
              <a:gd name="connsiteX0-31" fmla="*/ 1 w 10017"/>
              <a:gd name="connsiteY0-32" fmla="*/ 4166 h 10000"/>
              <a:gd name="connsiteX1-33" fmla="*/ 10017 w 10017"/>
              <a:gd name="connsiteY1-34" fmla="*/ 0 h 10000"/>
              <a:gd name="connsiteX2-35" fmla="*/ 10017 w 10017"/>
              <a:gd name="connsiteY2-36" fmla="*/ 10000 h 10000"/>
              <a:gd name="connsiteX3-37" fmla="*/ 1 w 10017"/>
              <a:gd name="connsiteY3-38" fmla="*/ 6902 h 10000"/>
              <a:gd name="connsiteX4-39" fmla="*/ 1 w 10017"/>
              <a:gd name="connsiteY4-40" fmla="*/ 4166 h 10000"/>
              <a:gd name="connsiteX0-41" fmla="*/ 0 w 10032"/>
              <a:gd name="connsiteY0-42" fmla="*/ 4316 h 10000"/>
              <a:gd name="connsiteX1-43" fmla="*/ 10032 w 10032"/>
              <a:gd name="connsiteY1-44" fmla="*/ 0 h 10000"/>
              <a:gd name="connsiteX2-45" fmla="*/ 10032 w 10032"/>
              <a:gd name="connsiteY2-46" fmla="*/ 10000 h 10000"/>
              <a:gd name="connsiteX3-47" fmla="*/ 16 w 10032"/>
              <a:gd name="connsiteY3-48" fmla="*/ 6902 h 10000"/>
              <a:gd name="connsiteX4-49" fmla="*/ 0 w 10032"/>
              <a:gd name="connsiteY4-50" fmla="*/ 4316 h 10000"/>
              <a:gd name="connsiteX0-51" fmla="*/ 0 w 10032"/>
              <a:gd name="connsiteY0-52" fmla="*/ 4316 h 10000"/>
              <a:gd name="connsiteX1-53" fmla="*/ 10032 w 10032"/>
              <a:gd name="connsiteY1-54" fmla="*/ 0 h 10000"/>
              <a:gd name="connsiteX2-55" fmla="*/ 10032 w 10032"/>
              <a:gd name="connsiteY2-56" fmla="*/ 10000 h 10000"/>
              <a:gd name="connsiteX3-57" fmla="*/ 16 w 10032"/>
              <a:gd name="connsiteY3-58" fmla="*/ 6902 h 10000"/>
              <a:gd name="connsiteX4-59" fmla="*/ 0 w 10032"/>
              <a:gd name="connsiteY4-60" fmla="*/ 4316 h 10000"/>
              <a:gd name="connsiteX0-61" fmla="*/ 0 w 10032"/>
              <a:gd name="connsiteY0-62" fmla="*/ 4316 h 10092"/>
              <a:gd name="connsiteX1-63" fmla="*/ 10032 w 10032"/>
              <a:gd name="connsiteY1-64" fmla="*/ 0 h 10092"/>
              <a:gd name="connsiteX2-65" fmla="*/ 10032 w 10032"/>
              <a:gd name="connsiteY2-66" fmla="*/ 10000 h 10092"/>
              <a:gd name="connsiteX3-67" fmla="*/ 16 w 10032"/>
              <a:gd name="connsiteY3-68" fmla="*/ 6902 h 10092"/>
              <a:gd name="connsiteX4-69" fmla="*/ 0 w 10032"/>
              <a:gd name="connsiteY4-70" fmla="*/ 4316 h 10092"/>
              <a:gd name="connsiteX0-71" fmla="*/ 0 w 10032"/>
              <a:gd name="connsiteY0-72" fmla="*/ 4316 h 10359"/>
              <a:gd name="connsiteX1-73" fmla="*/ 10032 w 10032"/>
              <a:gd name="connsiteY1-74" fmla="*/ 0 h 10359"/>
              <a:gd name="connsiteX2-75" fmla="*/ 10032 w 10032"/>
              <a:gd name="connsiteY2-76" fmla="*/ 10000 h 10359"/>
              <a:gd name="connsiteX3-77" fmla="*/ 16 w 10032"/>
              <a:gd name="connsiteY3-78" fmla="*/ 6902 h 10359"/>
              <a:gd name="connsiteX4-79" fmla="*/ 0 w 10032"/>
              <a:gd name="connsiteY4-80" fmla="*/ 4316 h 10359"/>
              <a:gd name="connsiteX0-81" fmla="*/ 0 w 10032"/>
              <a:gd name="connsiteY0-82" fmla="*/ 4316 h 10268"/>
              <a:gd name="connsiteX1-83" fmla="*/ 10032 w 10032"/>
              <a:gd name="connsiteY1-84" fmla="*/ 0 h 10268"/>
              <a:gd name="connsiteX2-85" fmla="*/ 10032 w 10032"/>
              <a:gd name="connsiteY2-86" fmla="*/ 10000 h 10268"/>
              <a:gd name="connsiteX3-87" fmla="*/ 16 w 10032"/>
              <a:gd name="connsiteY3-88" fmla="*/ 6451 h 10268"/>
              <a:gd name="connsiteX4-89" fmla="*/ 0 w 10032"/>
              <a:gd name="connsiteY4-90" fmla="*/ 4316 h 10268"/>
              <a:gd name="connsiteX0-91" fmla="*/ 0 w 10032"/>
              <a:gd name="connsiteY0-92" fmla="*/ 4316 h 10306"/>
              <a:gd name="connsiteX1-93" fmla="*/ 10032 w 10032"/>
              <a:gd name="connsiteY1-94" fmla="*/ 0 h 10306"/>
              <a:gd name="connsiteX2-95" fmla="*/ 10032 w 10032"/>
              <a:gd name="connsiteY2-96" fmla="*/ 10000 h 10306"/>
              <a:gd name="connsiteX3-97" fmla="*/ 16 w 10032"/>
              <a:gd name="connsiteY3-98" fmla="*/ 6662 h 10306"/>
              <a:gd name="connsiteX4-99" fmla="*/ 0 w 10032"/>
              <a:gd name="connsiteY4-100" fmla="*/ 4316 h 10306"/>
              <a:gd name="connsiteX0-101" fmla="*/ 0 w 10032"/>
              <a:gd name="connsiteY0-102" fmla="*/ 4316 h 10306"/>
              <a:gd name="connsiteX1-103" fmla="*/ 10032 w 10032"/>
              <a:gd name="connsiteY1-104" fmla="*/ 0 h 10306"/>
              <a:gd name="connsiteX2-105" fmla="*/ 10032 w 10032"/>
              <a:gd name="connsiteY2-106" fmla="*/ 10000 h 10306"/>
              <a:gd name="connsiteX3-107" fmla="*/ 16 w 10032"/>
              <a:gd name="connsiteY3-108" fmla="*/ 6662 h 10306"/>
              <a:gd name="connsiteX4-109" fmla="*/ 0 w 10032"/>
              <a:gd name="connsiteY4-110" fmla="*/ 4316 h 10306"/>
              <a:gd name="connsiteX0-111" fmla="*/ 0 w 10032"/>
              <a:gd name="connsiteY0-112" fmla="*/ 4316 h 10306"/>
              <a:gd name="connsiteX1-113" fmla="*/ 10032 w 10032"/>
              <a:gd name="connsiteY1-114" fmla="*/ 0 h 10306"/>
              <a:gd name="connsiteX2-115" fmla="*/ 10032 w 10032"/>
              <a:gd name="connsiteY2-116" fmla="*/ 10000 h 10306"/>
              <a:gd name="connsiteX3-117" fmla="*/ 16 w 10032"/>
              <a:gd name="connsiteY3-118" fmla="*/ 6662 h 10306"/>
              <a:gd name="connsiteX4-119" fmla="*/ 0 w 10032"/>
              <a:gd name="connsiteY4-120" fmla="*/ 4316 h 10306"/>
              <a:gd name="connsiteX0-121" fmla="*/ 0 w 10032"/>
              <a:gd name="connsiteY0-122" fmla="*/ 4316 h 10306"/>
              <a:gd name="connsiteX1-123" fmla="*/ 10032 w 10032"/>
              <a:gd name="connsiteY1-124" fmla="*/ 0 h 10306"/>
              <a:gd name="connsiteX2-125" fmla="*/ 10032 w 10032"/>
              <a:gd name="connsiteY2-126" fmla="*/ 10000 h 10306"/>
              <a:gd name="connsiteX3-127" fmla="*/ 16 w 10032"/>
              <a:gd name="connsiteY3-128" fmla="*/ 6662 h 10306"/>
              <a:gd name="connsiteX4-129" fmla="*/ 0 w 10032"/>
              <a:gd name="connsiteY4-130" fmla="*/ 4316 h 10306"/>
              <a:gd name="connsiteX0-131" fmla="*/ 0 w 10032"/>
              <a:gd name="connsiteY0-132" fmla="*/ 4316 h 10306"/>
              <a:gd name="connsiteX1-133" fmla="*/ 10032 w 10032"/>
              <a:gd name="connsiteY1-134" fmla="*/ 0 h 10306"/>
              <a:gd name="connsiteX2-135" fmla="*/ 10032 w 10032"/>
              <a:gd name="connsiteY2-136" fmla="*/ 10000 h 10306"/>
              <a:gd name="connsiteX3-137" fmla="*/ 16 w 10032"/>
              <a:gd name="connsiteY3-138" fmla="*/ 6662 h 10306"/>
              <a:gd name="connsiteX4-139" fmla="*/ 0 w 10032"/>
              <a:gd name="connsiteY4-140" fmla="*/ 4316 h 10306"/>
              <a:gd name="connsiteX0-141" fmla="*/ 0 w 10032"/>
              <a:gd name="connsiteY0-142" fmla="*/ 4316 h 10385"/>
              <a:gd name="connsiteX1-143" fmla="*/ 10032 w 10032"/>
              <a:gd name="connsiteY1-144" fmla="*/ 0 h 10385"/>
              <a:gd name="connsiteX2-145" fmla="*/ 10032 w 10032"/>
              <a:gd name="connsiteY2-146" fmla="*/ 10000 h 10385"/>
              <a:gd name="connsiteX3-147" fmla="*/ 16 w 10032"/>
              <a:gd name="connsiteY3-148" fmla="*/ 6662 h 10385"/>
              <a:gd name="connsiteX4-149" fmla="*/ 0 w 10032"/>
              <a:gd name="connsiteY4-150" fmla="*/ 4316 h 1038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32" h="10385">
                <a:moveTo>
                  <a:pt x="0" y="4316"/>
                </a:moveTo>
                <a:cubicBezTo>
                  <a:pt x="3392" y="4983"/>
                  <a:pt x="8053" y="2793"/>
                  <a:pt x="10032" y="0"/>
                </a:cubicBezTo>
                <a:lnTo>
                  <a:pt x="10032" y="10000"/>
                </a:lnTo>
                <a:cubicBezTo>
                  <a:pt x="8042" y="10803"/>
                  <a:pt x="3212" y="10643"/>
                  <a:pt x="16" y="6662"/>
                </a:cubicBezTo>
                <a:cubicBezTo>
                  <a:pt x="11" y="5600"/>
                  <a:pt x="5" y="5378"/>
                  <a:pt x="0" y="4316"/>
                </a:cubicBezTo>
                <a:close/>
              </a:path>
            </a:pathLst>
          </a:custGeom>
          <a:solidFill>
            <a:srgbClr val="961E1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200" fontAlgn="auto">
              <a:spcBef>
                <a:spcPts val="0"/>
              </a:spcBef>
              <a:spcAft>
                <a:spcPts val="0"/>
              </a:spcAft>
              <a:defRPr/>
            </a:pPr>
            <a:endParaRPr lang="zh-CN" altLang="en-US" sz="2400">
              <a:solidFill>
                <a:prstClr val="white"/>
              </a:solidFill>
            </a:endParaRPr>
          </a:p>
        </p:txBody>
      </p:sp>
      <p:pic>
        <p:nvPicPr>
          <p:cNvPr id="4" name="图片 4"/>
          <p:cNvPicPr>
            <a:picLocks noChangeAspect="1"/>
          </p:cNvPicPr>
          <p:nvPr/>
        </p:nvPicPr>
        <p:blipFill>
          <a:blip r:embed="rId1" cstate="print">
            <a:extLst>
              <a:ext uri="{28A0092B-C50C-407E-A947-70E740481C1C}">
                <a14:useLocalDpi xmlns:a14="http://schemas.microsoft.com/office/drawing/2010/main" val="0"/>
              </a:ext>
            </a:extLst>
          </a:blip>
          <a:srcRect r="12286" b="16507"/>
          <a:stretch>
            <a:fillRect/>
          </a:stretch>
        </p:blipFill>
        <p:spPr bwMode="auto">
          <a:xfrm>
            <a:off x="5268395" y="2349500"/>
            <a:ext cx="6208712" cy="4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5"/>
          <p:cNvSpPr txBox="1"/>
          <p:nvPr/>
        </p:nvSpPr>
        <p:spPr>
          <a:xfrm>
            <a:off x="337185" y="467360"/>
            <a:ext cx="6662420" cy="1250315"/>
          </a:xfrm>
          <a:prstGeom prst="rect">
            <a:avLst/>
          </a:prstGeom>
          <a:noFill/>
        </p:spPr>
        <p:txBody>
          <a:bodyPr wrap="square" rtlCol="0">
            <a:spAutoFit/>
          </a:bodyPr>
          <a:lstStyle/>
          <a:p>
            <a:pPr>
              <a:lnSpc>
                <a:spcPct val="150000"/>
              </a:lnSpc>
            </a:pPr>
            <a:r>
              <a:rPr lang="zh-CN" altLang="en-US" sz="2800" b="1" dirty="0">
                <a:solidFill>
                  <a:prstClr val="white"/>
                </a:solidFill>
                <a:latin typeface="黑体" panose="02010609060101010101" charset="-122"/>
                <a:ea typeface="黑体" panose="02010609060101010101" charset="-122"/>
                <a:cs typeface="黑体" panose="02010609060101010101" charset="-122"/>
              </a:rPr>
              <a:t>工作任务</a:t>
            </a:r>
            <a:r>
              <a:rPr lang="en-US" altLang="zh-CN" sz="2800" b="1" dirty="0">
                <a:solidFill>
                  <a:prstClr val="white"/>
                </a:solidFill>
                <a:latin typeface="黑体" panose="02010609060101010101" charset="-122"/>
                <a:ea typeface="黑体" panose="02010609060101010101" charset="-122"/>
                <a:cs typeface="黑体" panose="02010609060101010101" charset="-122"/>
              </a:rPr>
              <a:t>2</a:t>
            </a:r>
            <a:r>
              <a:rPr lang="zh-CN" altLang="en-US" sz="2800" b="1" dirty="0">
                <a:solidFill>
                  <a:prstClr val="white"/>
                </a:solidFill>
                <a:latin typeface="黑体" panose="02010609060101010101" charset="-122"/>
                <a:ea typeface="黑体" panose="02010609060101010101" charset="-122"/>
                <a:cs typeface="黑体" panose="02010609060101010101" charset="-122"/>
              </a:rPr>
              <a:t>：安装驱动程序</a:t>
            </a:r>
            <a:endParaRPr lang="zh-CN" altLang="en-US" sz="2000" dirty="0">
              <a:solidFill>
                <a:prstClr val="white"/>
              </a:solidFill>
              <a:latin typeface="华文隶书" panose="02010800040101010101" pitchFamily="2" charset="-122"/>
              <a:ea typeface="华文隶书" panose="02010800040101010101" pitchFamily="2" charset="-122"/>
              <a:cs typeface="Arial" panose="020B0604020202020204" pitchFamily="34" charset="0"/>
            </a:endParaRPr>
          </a:p>
          <a:p>
            <a:pPr indent="0">
              <a:lnSpc>
                <a:spcPts val="4000"/>
              </a:lnSpc>
              <a:buFont typeface="+mj-ea"/>
              <a:buNone/>
            </a:pPr>
            <a:endParaRPr lang="en-US" altLang="zh-CN" sz="2800" dirty="0">
              <a:solidFill>
                <a:schemeClr val="bg1">
                  <a:lumMod val="75000"/>
                </a:schemeClr>
              </a:solidFill>
              <a:latin typeface="华文隶书" panose="02010800040101010101" pitchFamily="2" charset="-122"/>
              <a:ea typeface="华文隶书" panose="02010800040101010101" pitchFamily="2" charset="-122"/>
              <a:cs typeface="Arial" panose="020B0604020202020204" pitchFamily="34" charset="0"/>
            </a:endParaRPr>
          </a:p>
        </p:txBody>
      </p:sp>
      <p:sp>
        <p:nvSpPr>
          <p:cNvPr id="2" name="文本框 1"/>
          <p:cNvSpPr txBox="1"/>
          <p:nvPr/>
        </p:nvSpPr>
        <p:spPr>
          <a:xfrm>
            <a:off x="772160" y="2829560"/>
            <a:ext cx="3573780" cy="1198880"/>
          </a:xfrm>
          <a:prstGeom prst="rect">
            <a:avLst/>
          </a:prstGeom>
          <a:noFill/>
        </p:spPr>
        <p:txBody>
          <a:bodyPr wrap="none" rtlCol="0">
            <a:spAutoFit/>
          </a:bodyPr>
          <a:p>
            <a:pPr marL="342900" indent="-342900" algn="l">
              <a:buFont typeface="Wingdings" panose="05000000000000000000" charset="0"/>
              <a:buChar char="ü"/>
            </a:pPr>
            <a:r>
              <a:rPr lang="zh-CN" altLang="en-US" dirty="0" err="1" smtClean="0">
                <a:solidFill>
                  <a:schemeClr val="bg1"/>
                </a:solidFill>
                <a:latin typeface="Arial" panose="020B0604020202020204" pitchFamily="34" charset="0"/>
                <a:cs typeface="Arial" panose="020B0604020202020204" pitchFamily="34" charset="0"/>
              </a:rPr>
              <a:t>驱动程序的相关</a:t>
            </a:r>
            <a:r>
              <a:rPr lang="zh-CN" altLang="en-US" dirty="0" err="1" smtClean="0">
                <a:solidFill>
                  <a:schemeClr val="bg1"/>
                </a:solidFill>
                <a:latin typeface="Arial" panose="020B0604020202020204" pitchFamily="34" charset="0"/>
                <a:cs typeface="Arial" panose="020B0604020202020204" pitchFamily="34" charset="0"/>
              </a:rPr>
              <a:t>概念；</a:t>
            </a:r>
            <a:endParaRPr lang="zh-CN" altLang="en-US" dirty="0" err="1" smtClean="0">
              <a:solidFill>
                <a:schemeClr val="bg1"/>
              </a:solidFill>
              <a:latin typeface="Arial" panose="020B0604020202020204" pitchFamily="34" charset="0"/>
              <a:cs typeface="Arial" panose="020B0604020202020204" pitchFamily="34" charset="0"/>
            </a:endParaRPr>
          </a:p>
          <a:p>
            <a:pPr marL="342900" indent="-342900" algn="l">
              <a:buFont typeface="Wingdings" panose="05000000000000000000" charset="0"/>
              <a:buChar char="ü"/>
            </a:pPr>
            <a:r>
              <a:rPr lang="zh-CN" altLang="en-US" dirty="0" err="1" smtClean="0">
                <a:solidFill>
                  <a:schemeClr val="bg1"/>
                </a:solidFill>
                <a:latin typeface="Arial" panose="020B0604020202020204" pitchFamily="34" charset="0"/>
                <a:cs typeface="Arial" panose="020B0604020202020204" pitchFamily="34" charset="0"/>
              </a:rPr>
              <a:t>安装</a:t>
            </a:r>
            <a:r>
              <a:rPr lang="zh-CN" altLang="en-US" dirty="0" err="1" smtClean="0">
                <a:solidFill>
                  <a:schemeClr val="bg1"/>
                </a:solidFill>
                <a:latin typeface="Arial" panose="020B0604020202020204" pitchFamily="34" charset="0"/>
                <a:cs typeface="Arial" panose="020B0604020202020204" pitchFamily="34" charset="0"/>
              </a:rPr>
              <a:t>驱动程序；</a:t>
            </a:r>
            <a:endParaRPr lang="en-US" altLang="zh-CN" dirty="0" err="1" smtClean="0">
              <a:solidFill>
                <a:schemeClr val="bg1"/>
              </a:solidFill>
              <a:latin typeface="Arial" panose="020B0604020202020204" pitchFamily="34" charset="0"/>
              <a:cs typeface="Arial" panose="020B0604020202020204" pitchFamily="34" charset="0"/>
            </a:endParaRPr>
          </a:p>
          <a:p>
            <a:endParaRPr lang="zh-CN" altLang="en-US" dirty="0" err="1" smtClean="0">
              <a:solidFill>
                <a:schemeClr val="bg1"/>
              </a:solidFill>
              <a:latin typeface="Arial" panose="020B0604020202020204" pitchFamily="34" charset="0"/>
              <a:cs typeface="Arial" panose="020B0604020202020204" pitchFamily="34" charset="0"/>
            </a:endParaRP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6147"/>
          <p:cNvSpPr>
            <a:spLocks noGrp="1"/>
          </p:cNvSpPr>
          <p:nvPr>
            <p:ph type="title"/>
          </p:nvPr>
        </p:nvSpPr>
        <p:spPr>
          <a:prstGeom prst="rect">
            <a:avLst/>
          </a:prstGeom>
        </p:spPr>
        <p:txBody>
          <a:bodyPr/>
          <a:lstStyle/>
          <a:p>
            <a:r>
              <a:rPr lang="zh-CN" altLang="en-US" dirty="0">
                <a:latin typeface="微软雅黑" panose="020B0503020204020204" pitchFamily="34" charset="-122"/>
                <a:ea typeface="微软雅黑" panose="020B0503020204020204" pitchFamily="34" charset="-122"/>
              </a:rPr>
              <a:t>任务描述</a:t>
            </a:r>
            <a:endParaRPr lang="en-US"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278890" y="1832610"/>
            <a:ext cx="9134475" cy="2306955"/>
          </a:xfrm>
          <a:prstGeom prst="rect">
            <a:avLst/>
          </a:prstGeom>
          <a:noFill/>
        </p:spPr>
        <p:txBody>
          <a:bodyPr wrap="square" rtlCol="0">
            <a:spAutoFit/>
          </a:bodyPr>
          <a:p>
            <a:pPr indent="0" algn="l" fontAlgn="auto">
              <a:lnSpc>
                <a:spcPct val="150000"/>
              </a:lnSpc>
              <a:buFont typeface="Wingdings" panose="05000000000000000000" charset="0"/>
              <a:buNone/>
            </a:pPr>
            <a:r>
              <a:rPr lang="en-US" altLang="zh-CN" dirty="0" err="1" smtClean="0">
                <a:solidFill>
                  <a:schemeClr val="tx1"/>
                </a:solidFill>
                <a:latin typeface="Arial" panose="020B0604020202020204" pitchFamily="34" charset="0"/>
                <a:cs typeface="Arial" panose="020B0604020202020204" pitchFamily="34" charset="0"/>
              </a:rPr>
              <a:t>       </a:t>
            </a:r>
            <a:r>
              <a:rPr lang="zh-CN" altLang="en-US" dirty="0" err="1" smtClean="0">
                <a:solidFill>
                  <a:schemeClr val="tx1"/>
                </a:solidFill>
                <a:latin typeface="Arial" panose="020B0604020202020204" pitchFamily="34" charset="0"/>
                <a:cs typeface="Arial" panose="020B0604020202020204" pitchFamily="34" charset="0"/>
              </a:rPr>
              <a:t>各种各样的计算机硬件设备扩展出了诸多功能,如为计算机添加一台打印机、添加一块显卡,要让这些硬件设备正常工作，还要为其添加“驱动程序”后才能正常运行，下面介绍进入驱动程序的操作方法。</a:t>
            </a:r>
            <a:endParaRPr lang="zh-CN" altLang="en-US" dirty="0" err="1" smtClean="0">
              <a:solidFill>
                <a:schemeClr val="tx1"/>
              </a:solidFill>
              <a:latin typeface="Arial" panose="020B0604020202020204" pitchFamily="34" charset="0"/>
              <a:cs typeface="Arial" panose="020B0604020202020204" pitchFamily="34" charset="0"/>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6147"/>
          <p:cNvSpPr>
            <a:spLocks noGrp="1"/>
          </p:cNvSpPr>
          <p:nvPr>
            <p:ph type="title"/>
          </p:nvPr>
        </p:nvSpPr>
        <p:spPr>
          <a:prstGeom prst="rect">
            <a:avLst/>
          </a:prstGeom>
        </p:spPr>
        <p:txBody>
          <a:bodyPr/>
          <a:lstStyle/>
          <a:p>
            <a:r>
              <a:rPr lang="zh-CN" altLang="en-US" dirty="0">
                <a:latin typeface="微软雅黑" panose="020B0503020204020204" pitchFamily="34" charset="-122"/>
                <a:ea typeface="微软雅黑" panose="020B0503020204020204" pitchFamily="34" charset="-122"/>
              </a:rPr>
              <a:t>任务清单：安装驱动</a:t>
            </a:r>
            <a:r>
              <a:rPr lang="zh-CN" altLang="en-US" dirty="0">
                <a:latin typeface="微软雅黑" panose="020B0503020204020204" pitchFamily="34" charset="-122"/>
                <a:ea typeface="微软雅黑" panose="020B0503020204020204" pitchFamily="34" charset="-122"/>
              </a:rPr>
              <a:t>程序</a:t>
            </a:r>
            <a:endParaRPr lang="zh-CN" altLang="en-US" dirty="0">
              <a:latin typeface="微软雅黑" panose="020B0503020204020204" pitchFamily="34" charset="-122"/>
              <a:ea typeface="微软雅黑" panose="020B0503020204020204" pitchFamily="34" charset="-122"/>
            </a:endParaRPr>
          </a:p>
        </p:txBody>
      </p:sp>
      <p:graphicFrame>
        <p:nvGraphicFramePr>
          <p:cNvPr id="2" name="表格 1"/>
          <p:cNvGraphicFramePr/>
          <p:nvPr>
            <p:custDataLst>
              <p:tags r:id="rId1"/>
            </p:custDataLst>
          </p:nvPr>
        </p:nvGraphicFramePr>
        <p:xfrm>
          <a:off x="1189355" y="1330325"/>
          <a:ext cx="9020810" cy="4864735"/>
        </p:xfrm>
        <a:graphic>
          <a:graphicData uri="http://schemas.openxmlformats.org/drawingml/2006/table">
            <a:tbl>
              <a:tblPr firstRow="1" bandRow="1">
                <a:tableStyleId>{5940675A-B579-460E-94D1-54222C63F5DA}</a:tableStyleId>
              </a:tblPr>
              <a:tblGrid>
                <a:gridCol w="1500505"/>
                <a:gridCol w="7520305"/>
              </a:tblGrid>
              <a:tr h="1767840">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任务目标</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素质目标：具有良好的心理素质和责任意识；养成规范化操作的职业习惯。</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宋体" panose="02010600030101010101" pitchFamily="2" charset="-122"/>
                          <a:ea typeface="宋体" panose="02010600030101010101" pitchFamily="2" charset="-122"/>
                          <a:cs typeface="宋体" panose="02010600030101010101" pitchFamily="2" charset="-122"/>
                        </a:rPr>
                        <a:t>知识目标： 了解驱动程序的相关概念；掌握安装驱动程序的方法；了解如何查看设备和驱动信息；熟悉如何在windows10系统更新驱动。</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宋体" panose="02010600030101010101" pitchFamily="2" charset="-122"/>
                          <a:ea typeface="宋体" panose="02010600030101010101" pitchFamily="2" charset="-122"/>
                          <a:cs typeface="宋体" panose="02010600030101010101" pitchFamily="2" charset="-122"/>
                        </a:rPr>
                        <a:t>能力目标： 独立正确安装设备驱动程序。</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57250">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任务重难点</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重点：掌握安装驱动程序的方法；熟悉更新设备驱动的方法。</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宋体" panose="02010600030101010101" pitchFamily="2" charset="-122"/>
                          <a:ea typeface="宋体" panose="02010600030101010101" pitchFamily="2" charset="-122"/>
                          <a:cs typeface="宋体" panose="02010600030101010101" pitchFamily="2" charset="-122"/>
                        </a:rPr>
                        <a:t>难点：常用更新驱动的方法。</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56615">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任务内容*</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1、 驱动程序的相关概念；</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宋体" panose="02010600030101010101" pitchFamily="2" charset="-122"/>
                          <a:ea typeface="宋体" panose="02010600030101010101" pitchFamily="2" charset="-122"/>
                          <a:cs typeface="宋体" panose="02010600030101010101" pitchFamily="2" charset="-122"/>
                        </a:rPr>
                        <a:t>2、 安装驱动程序；</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宋体" panose="02010600030101010101" pitchFamily="2" charset="-122"/>
                          <a:ea typeface="宋体" panose="02010600030101010101" pitchFamily="2" charset="-122"/>
                          <a:cs typeface="宋体" panose="02010600030101010101" pitchFamily="2" charset="-122"/>
                        </a:rPr>
                        <a:t>3、查看设备和驱动信息；</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宋体" panose="02010600030101010101" pitchFamily="2" charset="-122"/>
                          <a:ea typeface="宋体" panose="02010600030101010101" pitchFamily="2" charset="-122"/>
                          <a:cs typeface="宋体" panose="02010600030101010101" pitchFamily="2" charset="-122"/>
                        </a:rPr>
                        <a:t>4、windows10系统更新驱动。 </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0865">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工具软件</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工具清单：实训PC（需要安装好Windows 10 系统）、常用软件、 </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1500">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资源链接</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 微课、图例、PPT课件、实训报告单</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手动输入 11"/>
          <p:cNvSpPr/>
          <p:nvPr/>
        </p:nvSpPr>
        <p:spPr>
          <a:xfrm flipH="1" flipV="1">
            <a:off x="-2" y="794769"/>
            <a:ext cx="12188826" cy="273172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00"/>
              <a:gd name="connsiteY0-2" fmla="*/ 2000 h 10000"/>
              <a:gd name="connsiteX1-3" fmla="*/ 10000 w 10000"/>
              <a:gd name="connsiteY1-4" fmla="*/ 0 h 10000"/>
              <a:gd name="connsiteX2-5" fmla="*/ 10000 w 10000"/>
              <a:gd name="connsiteY2-6" fmla="*/ 10000 h 10000"/>
              <a:gd name="connsiteX3-7" fmla="*/ 16 w 10000"/>
              <a:gd name="connsiteY3-8" fmla="*/ 5187 h 10000"/>
              <a:gd name="connsiteX4-9" fmla="*/ 0 w 10000"/>
              <a:gd name="connsiteY4-10" fmla="*/ 2000 h 10000"/>
              <a:gd name="connsiteX0-11" fmla="*/ 16 w 10016"/>
              <a:gd name="connsiteY0-12" fmla="*/ 2000 h 10000"/>
              <a:gd name="connsiteX1-13" fmla="*/ 10016 w 10016"/>
              <a:gd name="connsiteY1-14" fmla="*/ 0 h 10000"/>
              <a:gd name="connsiteX2-15" fmla="*/ 10016 w 10016"/>
              <a:gd name="connsiteY2-16" fmla="*/ 10000 h 10000"/>
              <a:gd name="connsiteX3-17" fmla="*/ 0 w 10016"/>
              <a:gd name="connsiteY3-18" fmla="*/ 6902 h 10000"/>
              <a:gd name="connsiteX4-19" fmla="*/ 16 w 10016"/>
              <a:gd name="connsiteY4-20" fmla="*/ 2000 h 10000"/>
              <a:gd name="connsiteX0-21" fmla="*/ 16 w 10016"/>
              <a:gd name="connsiteY0-22" fmla="*/ 3564 h 10000"/>
              <a:gd name="connsiteX1-23" fmla="*/ 10016 w 10016"/>
              <a:gd name="connsiteY1-24" fmla="*/ 0 h 10000"/>
              <a:gd name="connsiteX2-25" fmla="*/ 10016 w 10016"/>
              <a:gd name="connsiteY2-26" fmla="*/ 10000 h 10000"/>
              <a:gd name="connsiteX3-27" fmla="*/ 0 w 10016"/>
              <a:gd name="connsiteY3-28" fmla="*/ 6902 h 10000"/>
              <a:gd name="connsiteX4-29" fmla="*/ 16 w 10016"/>
              <a:gd name="connsiteY4-30" fmla="*/ 3564 h 10000"/>
              <a:gd name="connsiteX0-31" fmla="*/ 1 w 10017"/>
              <a:gd name="connsiteY0-32" fmla="*/ 4166 h 10000"/>
              <a:gd name="connsiteX1-33" fmla="*/ 10017 w 10017"/>
              <a:gd name="connsiteY1-34" fmla="*/ 0 h 10000"/>
              <a:gd name="connsiteX2-35" fmla="*/ 10017 w 10017"/>
              <a:gd name="connsiteY2-36" fmla="*/ 10000 h 10000"/>
              <a:gd name="connsiteX3-37" fmla="*/ 1 w 10017"/>
              <a:gd name="connsiteY3-38" fmla="*/ 6902 h 10000"/>
              <a:gd name="connsiteX4-39" fmla="*/ 1 w 10017"/>
              <a:gd name="connsiteY4-40" fmla="*/ 4166 h 10000"/>
              <a:gd name="connsiteX0-41" fmla="*/ 0 w 10032"/>
              <a:gd name="connsiteY0-42" fmla="*/ 4316 h 10000"/>
              <a:gd name="connsiteX1-43" fmla="*/ 10032 w 10032"/>
              <a:gd name="connsiteY1-44" fmla="*/ 0 h 10000"/>
              <a:gd name="connsiteX2-45" fmla="*/ 10032 w 10032"/>
              <a:gd name="connsiteY2-46" fmla="*/ 10000 h 10000"/>
              <a:gd name="connsiteX3-47" fmla="*/ 16 w 10032"/>
              <a:gd name="connsiteY3-48" fmla="*/ 6902 h 10000"/>
              <a:gd name="connsiteX4-49" fmla="*/ 0 w 10032"/>
              <a:gd name="connsiteY4-50" fmla="*/ 4316 h 10000"/>
              <a:gd name="connsiteX0-51" fmla="*/ 0 w 10032"/>
              <a:gd name="connsiteY0-52" fmla="*/ 4316 h 10000"/>
              <a:gd name="connsiteX1-53" fmla="*/ 10032 w 10032"/>
              <a:gd name="connsiteY1-54" fmla="*/ 0 h 10000"/>
              <a:gd name="connsiteX2-55" fmla="*/ 10032 w 10032"/>
              <a:gd name="connsiteY2-56" fmla="*/ 10000 h 10000"/>
              <a:gd name="connsiteX3-57" fmla="*/ 16 w 10032"/>
              <a:gd name="connsiteY3-58" fmla="*/ 6902 h 10000"/>
              <a:gd name="connsiteX4-59" fmla="*/ 0 w 10032"/>
              <a:gd name="connsiteY4-60" fmla="*/ 4316 h 10000"/>
              <a:gd name="connsiteX0-61" fmla="*/ 0 w 10032"/>
              <a:gd name="connsiteY0-62" fmla="*/ 4316 h 10092"/>
              <a:gd name="connsiteX1-63" fmla="*/ 10032 w 10032"/>
              <a:gd name="connsiteY1-64" fmla="*/ 0 h 10092"/>
              <a:gd name="connsiteX2-65" fmla="*/ 10032 w 10032"/>
              <a:gd name="connsiteY2-66" fmla="*/ 10000 h 10092"/>
              <a:gd name="connsiteX3-67" fmla="*/ 16 w 10032"/>
              <a:gd name="connsiteY3-68" fmla="*/ 6902 h 10092"/>
              <a:gd name="connsiteX4-69" fmla="*/ 0 w 10032"/>
              <a:gd name="connsiteY4-70" fmla="*/ 4316 h 10092"/>
              <a:gd name="connsiteX0-71" fmla="*/ 0 w 10032"/>
              <a:gd name="connsiteY0-72" fmla="*/ 4316 h 10359"/>
              <a:gd name="connsiteX1-73" fmla="*/ 10032 w 10032"/>
              <a:gd name="connsiteY1-74" fmla="*/ 0 h 10359"/>
              <a:gd name="connsiteX2-75" fmla="*/ 10032 w 10032"/>
              <a:gd name="connsiteY2-76" fmla="*/ 10000 h 10359"/>
              <a:gd name="connsiteX3-77" fmla="*/ 16 w 10032"/>
              <a:gd name="connsiteY3-78" fmla="*/ 6902 h 10359"/>
              <a:gd name="connsiteX4-79" fmla="*/ 0 w 10032"/>
              <a:gd name="connsiteY4-80" fmla="*/ 4316 h 10359"/>
              <a:gd name="connsiteX0-81" fmla="*/ 0 w 10032"/>
              <a:gd name="connsiteY0-82" fmla="*/ 4316 h 10268"/>
              <a:gd name="connsiteX1-83" fmla="*/ 10032 w 10032"/>
              <a:gd name="connsiteY1-84" fmla="*/ 0 h 10268"/>
              <a:gd name="connsiteX2-85" fmla="*/ 10032 w 10032"/>
              <a:gd name="connsiteY2-86" fmla="*/ 10000 h 10268"/>
              <a:gd name="connsiteX3-87" fmla="*/ 16 w 10032"/>
              <a:gd name="connsiteY3-88" fmla="*/ 6451 h 10268"/>
              <a:gd name="connsiteX4-89" fmla="*/ 0 w 10032"/>
              <a:gd name="connsiteY4-90" fmla="*/ 4316 h 10268"/>
              <a:gd name="connsiteX0-91" fmla="*/ 0 w 10032"/>
              <a:gd name="connsiteY0-92" fmla="*/ 4316 h 10306"/>
              <a:gd name="connsiteX1-93" fmla="*/ 10032 w 10032"/>
              <a:gd name="connsiteY1-94" fmla="*/ 0 h 10306"/>
              <a:gd name="connsiteX2-95" fmla="*/ 10032 w 10032"/>
              <a:gd name="connsiteY2-96" fmla="*/ 10000 h 10306"/>
              <a:gd name="connsiteX3-97" fmla="*/ 16 w 10032"/>
              <a:gd name="connsiteY3-98" fmla="*/ 6662 h 10306"/>
              <a:gd name="connsiteX4-99" fmla="*/ 0 w 10032"/>
              <a:gd name="connsiteY4-100" fmla="*/ 4316 h 10306"/>
              <a:gd name="connsiteX0-101" fmla="*/ 0 w 10032"/>
              <a:gd name="connsiteY0-102" fmla="*/ 4316 h 10306"/>
              <a:gd name="connsiteX1-103" fmla="*/ 10032 w 10032"/>
              <a:gd name="connsiteY1-104" fmla="*/ 0 h 10306"/>
              <a:gd name="connsiteX2-105" fmla="*/ 10032 w 10032"/>
              <a:gd name="connsiteY2-106" fmla="*/ 10000 h 10306"/>
              <a:gd name="connsiteX3-107" fmla="*/ 16 w 10032"/>
              <a:gd name="connsiteY3-108" fmla="*/ 6662 h 10306"/>
              <a:gd name="connsiteX4-109" fmla="*/ 0 w 10032"/>
              <a:gd name="connsiteY4-110" fmla="*/ 4316 h 10306"/>
              <a:gd name="connsiteX0-111" fmla="*/ 0 w 10032"/>
              <a:gd name="connsiteY0-112" fmla="*/ 4316 h 10306"/>
              <a:gd name="connsiteX1-113" fmla="*/ 10032 w 10032"/>
              <a:gd name="connsiteY1-114" fmla="*/ 0 h 10306"/>
              <a:gd name="connsiteX2-115" fmla="*/ 10032 w 10032"/>
              <a:gd name="connsiteY2-116" fmla="*/ 10000 h 10306"/>
              <a:gd name="connsiteX3-117" fmla="*/ 16 w 10032"/>
              <a:gd name="connsiteY3-118" fmla="*/ 6662 h 10306"/>
              <a:gd name="connsiteX4-119" fmla="*/ 0 w 10032"/>
              <a:gd name="connsiteY4-120" fmla="*/ 4316 h 10306"/>
              <a:gd name="connsiteX0-121" fmla="*/ 0 w 10032"/>
              <a:gd name="connsiteY0-122" fmla="*/ 4316 h 10306"/>
              <a:gd name="connsiteX1-123" fmla="*/ 10032 w 10032"/>
              <a:gd name="connsiteY1-124" fmla="*/ 0 h 10306"/>
              <a:gd name="connsiteX2-125" fmla="*/ 10032 w 10032"/>
              <a:gd name="connsiteY2-126" fmla="*/ 10000 h 10306"/>
              <a:gd name="connsiteX3-127" fmla="*/ 16 w 10032"/>
              <a:gd name="connsiteY3-128" fmla="*/ 6662 h 10306"/>
              <a:gd name="connsiteX4-129" fmla="*/ 0 w 10032"/>
              <a:gd name="connsiteY4-130" fmla="*/ 4316 h 10306"/>
              <a:gd name="connsiteX0-131" fmla="*/ 0 w 10032"/>
              <a:gd name="connsiteY0-132" fmla="*/ 4316 h 10306"/>
              <a:gd name="connsiteX1-133" fmla="*/ 10032 w 10032"/>
              <a:gd name="connsiteY1-134" fmla="*/ 0 h 10306"/>
              <a:gd name="connsiteX2-135" fmla="*/ 10032 w 10032"/>
              <a:gd name="connsiteY2-136" fmla="*/ 10000 h 10306"/>
              <a:gd name="connsiteX3-137" fmla="*/ 16 w 10032"/>
              <a:gd name="connsiteY3-138" fmla="*/ 6662 h 10306"/>
              <a:gd name="connsiteX4-139" fmla="*/ 0 w 10032"/>
              <a:gd name="connsiteY4-140" fmla="*/ 4316 h 10306"/>
              <a:gd name="connsiteX0-141" fmla="*/ 0 w 10032"/>
              <a:gd name="connsiteY0-142" fmla="*/ 4316 h 10385"/>
              <a:gd name="connsiteX1-143" fmla="*/ 10032 w 10032"/>
              <a:gd name="connsiteY1-144" fmla="*/ 0 h 10385"/>
              <a:gd name="connsiteX2-145" fmla="*/ 10032 w 10032"/>
              <a:gd name="connsiteY2-146" fmla="*/ 10000 h 10385"/>
              <a:gd name="connsiteX3-147" fmla="*/ 16 w 10032"/>
              <a:gd name="connsiteY3-148" fmla="*/ 6662 h 10385"/>
              <a:gd name="connsiteX4-149" fmla="*/ 0 w 10032"/>
              <a:gd name="connsiteY4-150" fmla="*/ 4316 h 10385"/>
              <a:gd name="connsiteX0-151" fmla="*/ 49 w 10017"/>
              <a:gd name="connsiteY0-152" fmla="*/ 1128 h 10385"/>
              <a:gd name="connsiteX1-153" fmla="*/ 10017 w 10017"/>
              <a:gd name="connsiteY1-154" fmla="*/ 0 h 10385"/>
              <a:gd name="connsiteX2-155" fmla="*/ 10017 w 10017"/>
              <a:gd name="connsiteY2-156" fmla="*/ 10000 h 10385"/>
              <a:gd name="connsiteX3-157" fmla="*/ 1 w 10017"/>
              <a:gd name="connsiteY3-158" fmla="*/ 6662 h 10385"/>
              <a:gd name="connsiteX4-159" fmla="*/ 49 w 10017"/>
              <a:gd name="connsiteY4-160" fmla="*/ 1128 h 10385"/>
              <a:gd name="connsiteX0-161" fmla="*/ 0 w 10048"/>
              <a:gd name="connsiteY0-162" fmla="*/ 1212 h 10385"/>
              <a:gd name="connsiteX1-163" fmla="*/ 10048 w 10048"/>
              <a:gd name="connsiteY1-164" fmla="*/ 0 h 10385"/>
              <a:gd name="connsiteX2-165" fmla="*/ 10048 w 10048"/>
              <a:gd name="connsiteY2-166" fmla="*/ 10000 h 10385"/>
              <a:gd name="connsiteX3-167" fmla="*/ 32 w 10048"/>
              <a:gd name="connsiteY3-168" fmla="*/ 6662 h 10385"/>
              <a:gd name="connsiteX4-169" fmla="*/ 0 w 10048"/>
              <a:gd name="connsiteY4-170" fmla="*/ 1212 h 10385"/>
              <a:gd name="connsiteX0-171" fmla="*/ 0 w 10048"/>
              <a:gd name="connsiteY0-172" fmla="*/ 1212 h 10165"/>
              <a:gd name="connsiteX1-173" fmla="*/ 10048 w 10048"/>
              <a:gd name="connsiteY1-174" fmla="*/ 0 h 10165"/>
              <a:gd name="connsiteX2-175" fmla="*/ 10048 w 10048"/>
              <a:gd name="connsiteY2-176" fmla="*/ 10000 h 10165"/>
              <a:gd name="connsiteX3-177" fmla="*/ 64 w 10048"/>
              <a:gd name="connsiteY3-178" fmla="*/ 4648 h 10165"/>
              <a:gd name="connsiteX4-179" fmla="*/ 0 w 10048"/>
              <a:gd name="connsiteY4-180" fmla="*/ 1212 h 10165"/>
              <a:gd name="connsiteX0-181" fmla="*/ 0 w 10048"/>
              <a:gd name="connsiteY0-182" fmla="*/ 1212 h 10161"/>
              <a:gd name="connsiteX1-183" fmla="*/ 10048 w 10048"/>
              <a:gd name="connsiteY1-184" fmla="*/ 0 h 10161"/>
              <a:gd name="connsiteX2-185" fmla="*/ 10048 w 10048"/>
              <a:gd name="connsiteY2-186" fmla="*/ 10000 h 10161"/>
              <a:gd name="connsiteX3-187" fmla="*/ 16 w 10048"/>
              <a:gd name="connsiteY3-188" fmla="*/ 4564 h 10161"/>
              <a:gd name="connsiteX4-189" fmla="*/ 0 w 10048"/>
              <a:gd name="connsiteY4-190" fmla="*/ 1212 h 10161"/>
              <a:gd name="connsiteX0-191" fmla="*/ 0 w 10048"/>
              <a:gd name="connsiteY0-192" fmla="*/ 1212 h 10161"/>
              <a:gd name="connsiteX1-193" fmla="*/ 10048 w 10048"/>
              <a:gd name="connsiteY1-194" fmla="*/ 0 h 10161"/>
              <a:gd name="connsiteX2-195" fmla="*/ 10048 w 10048"/>
              <a:gd name="connsiteY2-196" fmla="*/ 10000 h 10161"/>
              <a:gd name="connsiteX3-197" fmla="*/ 16 w 10048"/>
              <a:gd name="connsiteY3-198" fmla="*/ 4564 h 10161"/>
              <a:gd name="connsiteX4-199" fmla="*/ 0 w 10048"/>
              <a:gd name="connsiteY4-200" fmla="*/ 1212 h 10161"/>
              <a:gd name="connsiteX0-201" fmla="*/ 0 w 10048"/>
              <a:gd name="connsiteY0-202" fmla="*/ 1212 h 11080"/>
              <a:gd name="connsiteX1-203" fmla="*/ 10048 w 10048"/>
              <a:gd name="connsiteY1-204" fmla="*/ 0 h 11080"/>
              <a:gd name="connsiteX2-205" fmla="*/ 10048 w 10048"/>
              <a:gd name="connsiteY2-206" fmla="*/ 10000 h 11080"/>
              <a:gd name="connsiteX3-207" fmla="*/ 16 w 10048"/>
              <a:gd name="connsiteY3-208" fmla="*/ 4564 h 11080"/>
              <a:gd name="connsiteX4-209" fmla="*/ 0 w 10048"/>
              <a:gd name="connsiteY4-210" fmla="*/ 1212 h 11080"/>
              <a:gd name="connsiteX0-211" fmla="*/ 0 w 10048"/>
              <a:gd name="connsiteY0-212" fmla="*/ 1464 h 11332"/>
              <a:gd name="connsiteX1-213" fmla="*/ 10048 w 10048"/>
              <a:gd name="connsiteY1-214" fmla="*/ 0 h 11332"/>
              <a:gd name="connsiteX2-215" fmla="*/ 10048 w 10048"/>
              <a:gd name="connsiteY2-216" fmla="*/ 10252 h 11332"/>
              <a:gd name="connsiteX3-217" fmla="*/ 16 w 10048"/>
              <a:gd name="connsiteY3-218" fmla="*/ 4816 h 11332"/>
              <a:gd name="connsiteX4-219" fmla="*/ 0 w 10048"/>
              <a:gd name="connsiteY4-220" fmla="*/ 1464 h 11332"/>
              <a:gd name="connsiteX0-221" fmla="*/ 0 w 10064"/>
              <a:gd name="connsiteY0-222" fmla="*/ 1800 h 11668"/>
              <a:gd name="connsiteX1-223" fmla="*/ 10064 w 10064"/>
              <a:gd name="connsiteY1-224" fmla="*/ 0 h 11668"/>
              <a:gd name="connsiteX2-225" fmla="*/ 10048 w 10064"/>
              <a:gd name="connsiteY2-226" fmla="*/ 10588 h 11668"/>
              <a:gd name="connsiteX3-227" fmla="*/ 16 w 10064"/>
              <a:gd name="connsiteY3-228" fmla="*/ 5152 h 11668"/>
              <a:gd name="connsiteX4-229" fmla="*/ 0 w 10064"/>
              <a:gd name="connsiteY4-230" fmla="*/ 1800 h 11668"/>
              <a:gd name="connsiteX0-231" fmla="*/ 49 w 10049"/>
              <a:gd name="connsiteY0-232" fmla="*/ 1297 h 11668"/>
              <a:gd name="connsiteX1-233" fmla="*/ 10049 w 10049"/>
              <a:gd name="connsiteY1-234" fmla="*/ 0 h 11668"/>
              <a:gd name="connsiteX2-235" fmla="*/ 10033 w 10049"/>
              <a:gd name="connsiteY2-236" fmla="*/ 10588 h 11668"/>
              <a:gd name="connsiteX3-237" fmla="*/ 1 w 10049"/>
              <a:gd name="connsiteY3-238" fmla="*/ 5152 h 11668"/>
              <a:gd name="connsiteX4-239" fmla="*/ 49 w 10049"/>
              <a:gd name="connsiteY4-240" fmla="*/ 1297 h 11668"/>
              <a:gd name="connsiteX0-241" fmla="*/ 0 w 10064"/>
              <a:gd name="connsiteY0-242" fmla="*/ 1213 h 11668"/>
              <a:gd name="connsiteX1-243" fmla="*/ 10064 w 10064"/>
              <a:gd name="connsiteY1-244" fmla="*/ 0 h 11668"/>
              <a:gd name="connsiteX2-245" fmla="*/ 10048 w 10064"/>
              <a:gd name="connsiteY2-246" fmla="*/ 10588 h 11668"/>
              <a:gd name="connsiteX3-247" fmla="*/ 16 w 10064"/>
              <a:gd name="connsiteY3-248" fmla="*/ 5152 h 11668"/>
              <a:gd name="connsiteX4-249" fmla="*/ 0 w 10064"/>
              <a:gd name="connsiteY4-250" fmla="*/ 1213 h 11668"/>
              <a:gd name="connsiteX0-251" fmla="*/ 0 w 10064"/>
              <a:gd name="connsiteY0-252" fmla="*/ 1213 h 11562"/>
              <a:gd name="connsiteX1-253" fmla="*/ 10064 w 10064"/>
              <a:gd name="connsiteY1-254" fmla="*/ 0 h 11562"/>
              <a:gd name="connsiteX2-255" fmla="*/ 10048 w 10064"/>
              <a:gd name="connsiteY2-256" fmla="*/ 10588 h 11562"/>
              <a:gd name="connsiteX3-257" fmla="*/ 16 w 10064"/>
              <a:gd name="connsiteY3-258" fmla="*/ 4313 h 11562"/>
              <a:gd name="connsiteX4-259" fmla="*/ 0 w 10064"/>
              <a:gd name="connsiteY4-260" fmla="*/ 1213 h 11562"/>
              <a:gd name="connsiteX0-261" fmla="*/ 0 w 10064"/>
              <a:gd name="connsiteY0-262" fmla="*/ 1213 h 11482"/>
              <a:gd name="connsiteX1-263" fmla="*/ 10064 w 10064"/>
              <a:gd name="connsiteY1-264" fmla="*/ 0 h 11482"/>
              <a:gd name="connsiteX2-265" fmla="*/ 10048 w 10064"/>
              <a:gd name="connsiteY2-266" fmla="*/ 10588 h 11482"/>
              <a:gd name="connsiteX3-267" fmla="*/ 16 w 10064"/>
              <a:gd name="connsiteY3-268" fmla="*/ 3558 h 11482"/>
              <a:gd name="connsiteX4-269" fmla="*/ 0 w 10064"/>
              <a:gd name="connsiteY4-270" fmla="*/ 1213 h 11482"/>
              <a:gd name="connsiteX0-271" fmla="*/ 0 w 10064"/>
              <a:gd name="connsiteY0-272" fmla="*/ 1213 h 11745"/>
              <a:gd name="connsiteX1-273" fmla="*/ 10064 w 10064"/>
              <a:gd name="connsiteY1-274" fmla="*/ 0 h 11745"/>
              <a:gd name="connsiteX2-275" fmla="*/ 10048 w 10064"/>
              <a:gd name="connsiteY2-276" fmla="*/ 10588 h 11745"/>
              <a:gd name="connsiteX3-277" fmla="*/ 16 w 10064"/>
              <a:gd name="connsiteY3-278" fmla="*/ 3558 h 11745"/>
              <a:gd name="connsiteX4-279" fmla="*/ 0 w 10064"/>
              <a:gd name="connsiteY4-280" fmla="*/ 1213 h 11745"/>
              <a:gd name="connsiteX0-281" fmla="*/ 0 w 10064"/>
              <a:gd name="connsiteY0-282" fmla="*/ 1213 h 11745"/>
              <a:gd name="connsiteX1-283" fmla="*/ 10064 w 10064"/>
              <a:gd name="connsiteY1-284" fmla="*/ 0 h 11745"/>
              <a:gd name="connsiteX2-285" fmla="*/ 10048 w 10064"/>
              <a:gd name="connsiteY2-286" fmla="*/ 10588 h 11745"/>
              <a:gd name="connsiteX3-287" fmla="*/ 16 w 10064"/>
              <a:gd name="connsiteY3-288" fmla="*/ 3558 h 11745"/>
              <a:gd name="connsiteX4-289" fmla="*/ 0 w 10064"/>
              <a:gd name="connsiteY4-290" fmla="*/ 1213 h 11745"/>
              <a:gd name="connsiteX0-291" fmla="*/ 0 w 10064"/>
              <a:gd name="connsiteY0-292" fmla="*/ 1213 h 11745"/>
              <a:gd name="connsiteX1-293" fmla="*/ 10064 w 10064"/>
              <a:gd name="connsiteY1-294" fmla="*/ 0 h 11745"/>
              <a:gd name="connsiteX2-295" fmla="*/ 10048 w 10064"/>
              <a:gd name="connsiteY2-296" fmla="*/ 10588 h 11745"/>
              <a:gd name="connsiteX3-297" fmla="*/ 16 w 10064"/>
              <a:gd name="connsiteY3-298" fmla="*/ 3558 h 11745"/>
              <a:gd name="connsiteX4-299" fmla="*/ 0 w 10064"/>
              <a:gd name="connsiteY4-300" fmla="*/ 1213 h 11745"/>
              <a:gd name="connsiteX0-301" fmla="*/ 0 w 10064"/>
              <a:gd name="connsiteY0-302" fmla="*/ 1213 h 11745"/>
              <a:gd name="connsiteX1-303" fmla="*/ 10064 w 10064"/>
              <a:gd name="connsiteY1-304" fmla="*/ 0 h 11745"/>
              <a:gd name="connsiteX2-305" fmla="*/ 10048 w 10064"/>
              <a:gd name="connsiteY2-306" fmla="*/ 10588 h 11745"/>
              <a:gd name="connsiteX3-307" fmla="*/ 16 w 10064"/>
              <a:gd name="connsiteY3-308" fmla="*/ 3558 h 11745"/>
              <a:gd name="connsiteX4-309" fmla="*/ 0 w 10064"/>
              <a:gd name="connsiteY4-310" fmla="*/ 1213 h 11745"/>
              <a:gd name="connsiteX0-311" fmla="*/ 0 w 10064"/>
              <a:gd name="connsiteY0-312" fmla="*/ 1213 h 11745"/>
              <a:gd name="connsiteX1-313" fmla="*/ 10064 w 10064"/>
              <a:gd name="connsiteY1-314" fmla="*/ 0 h 11745"/>
              <a:gd name="connsiteX2-315" fmla="*/ 10048 w 10064"/>
              <a:gd name="connsiteY2-316" fmla="*/ 10588 h 11745"/>
              <a:gd name="connsiteX3-317" fmla="*/ 16 w 10064"/>
              <a:gd name="connsiteY3-318" fmla="*/ 3558 h 11745"/>
              <a:gd name="connsiteX4-319" fmla="*/ 0 w 10064"/>
              <a:gd name="connsiteY4-320" fmla="*/ 1213 h 11745"/>
              <a:gd name="connsiteX0-321" fmla="*/ 0 w 10064"/>
              <a:gd name="connsiteY0-322" fmla="*/ 1213 h 11745"/>
              <a:gd name="connsiteX1-323" fmla="*/ 10064 w 10064"/>
              <a:gd name="connsiteY1-324" fmla="*/ 0 h 11745"/>
              <a:gd name="connsiteX2-325" fmla="*/ 10048 w 10064"/>
              <a:gd name="connsiteY2-326" fmla="*/ 10588 h 11745"/>
              <a:gd name="connsiteX3-327" fmla="*/ 16 w 10064"/>
              <a:gd name="connsiteY3-328" fmla="*/ 3558 h 11745"/>
              <a:gd name="connsiteX4-329" fmla="*/ 0 w 10064"/>
              <a:gd name="connsiteY4-330" fmla="*/ 1213 h 11745"/>
              <a:gd name="connsiteX0-331" fmla="*/ 0 w 10064"/>
              <a:gd name="connsiteY0-332" fmla="*/ 1213 h 11807"/>
              <a:gd name="connsiteX1-333" fmla="*/ 10064 w 10064"/>
              <a:gd name="connsiteY1-334" fmla="*/ 0 h 11807"/>
              <a:gd name="connsiteX2-335" fmla="*/ 10048 w 10064"/>
              <a:gd name="connsiteY2-336" fmla="*/ 10588 h 11807"/>
              <a:gd name="connsiteX3-337" fmla="*/ 16 w 10064"/>
              <a:gd name="connsiteY3-338" fmla="*/ 3950 h 11807"/>
              <a:gd name="connsiteX4-339" fmla="*/ 0 w 10064"/>
              <a:gd name="connsiteY4-340" fmla="*/ 1213 h 1180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64" h="11807">
                <a:moveTo>
                  <a:pt x="0" y="1213"/>
                </a:moveTo>
                <a:cubicBezTo>
                  <a:pt x="3137" y="6746"/>
                  <a:pt x="8420" y="6737"/>
                  <a:pt x="10064" y="0"/>
                </a:cubicBezTo>
                <a:cubicBezTo>
                  <a:pt x="10059" y="3529"/>
                  <a:pt x="10053" y="7059"/>
                  <a:pt x="10048" y="10588"/>
                </a:cubicBezTo>
                <a:cubicBezTo>
                  <a:pt x="8313" y="13824"/>
                  <a:pt x="3005" y="10280"/>
                  <a:pt x="16" y="3950"/>
                </a:cubicBezTo>
                <a:cubicBezTo>
                  <a:pt x="11" y="2888"/>
                  <a:pt x="5" y="2275"/>
                  <a:pt x="0" y="1213"/>
                </a:cubicBezTo>
                <a:close/>
              </a:path>
            </a:pathLst>
          </a:custGeom>
          <a:gradFill flip="none" rotWithShape="1">
            <a:gsLst>
              <a:gs pos="0">
                <a:srgbClr val="811517"/>
              </a:gs>
              <a:gs pos="50000">
                <a:srgbClr val="DB2624"/>
              </a:gs>
              <a:gs pos="100000">
                <a:srgbClr val="811517"/>
              </a:gs>
            </a:gsLst>
            <a:path path="circle">
              <a:fillToRect l="100000" t="100000"/>
            </a:path>
            <a:tileRect r="-100000" b="-100000"/>
          </a:gradFill>
          <a:ln w="762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prstClr val="white"/>
              </a:solidFill>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6621263" y="3699164"/>
            <a:ext cx="4396560" cy="282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p:cNvSpPr txBox="1"/>
          <p:nvPr/>
        </p:nvSpPr>
        <p:spPr>
          <a:xfrm>
            <a:off x="2328545" y="1260475"/>
            <a:ext cx="4674235" cy="1014730"/>
          </a:xfrm>
          <a:prstGeom prst="rect">
            <a:avLst/>
          </a:prstGeom>
          <a:noFill/>
        </p:spPr>
        <p:txBody>
          <a:bodyPr wrap="square" rtlCol="0">
            <a:spAutoFit/>
          </a:bodyPr>
          <a:lstStyle/>
          <a:p>
            <a:r>
              <a:rPr lang="zh-CN" altLang="en-US" sz="6000" dirty="0">
                <a:solidFill>
                  <a:prstClr val="white"/>
                </a:solidFill>
                <a:latin typeface="华文隶书" panose="02010800040101010101" pitchFamily="2" charset="-122"/>
                <a:ea typeface="华文隶书" panose="02010800040101010101" pitchFamily="2" charset="-122"/>
                <a:cs typeface="Arial" panose="020B0604020202020204" pitchFamily="34" charset="0"/>
              </a:rPr>
              <a:t>任务实施</a:t>
            </a:r>
            <a:endParaRPr lang="zh-CN" altLang="en-US" sz="6000" dirty="0">
              <a:solidFill>
                <a:prstClr val="white"/>
              </a:solidFill>
              <a:latin typeface="华文隶书" panose="02010800040101010101" pitchFamily="2" charset="-122"/>
              <a:ea typeface="华文隶书" panose="02010800040101010101" pitchFamily="2" charset="-122"/>
              <a:cs typeface="Arial" panose="020B0604020202020204" pitchFamily="34" charset="0"/>
            </a:endParaRPr>
          </a:p>
        </p:txBody>
      </p:sp>
      <p:sp>
        <p:nvSpPr>
          <p:cNvPr id="2" name="文本框 1"/>
          <p:cNvSpPr txBox="1"/>
          <p:nvPr/>
        </p:nvSpPr>
        <p:spPr>
          <a:xfrm>
            <a:off x="958215" y="3698875"/>
            <a:ext cx="5080000" cy="1938020"/>
          </a:xfrm>
          <a:prstGeom prst="rect">
            <a:avLst/>
          </a:prstGeom>
          <a:noFill/>
          <a:ln w="9525">
            <a:noFill/>
          </a:ln>
        </p:spPr>
        <p:txBody>
          <a:bodyPr>
            <a:spAutoFit/>
          </a:bodyPr>
          <a:p>
            <a:pPr indent="0"/>
            <a:r>
              <a:rPr lang="zh-CN" sz="2000" b="0">
                <a:latin typeface="微软雅黑" panose="020B0503020204020204" pitchFamily="34" charset="-122"/>
                <a:ea typeface="微软雅黑" panose="020B0503020204020204" pitchFamily="34" charset="-122"/>
                <a:cs typeface="微软雅黑" panose="020B0503020204020204" pitchFamily="34" charset="-122"/>
              </a:rPr>
              <a:t>1.每组提供计算机一台，每台计算机已经预装windows10系统。</a:t>
            </a:r>
            <a:endParaRPr lang="zh-CN" sz="2000" b="0">
              <a:latin typeface="微软雅黑" panose="020B0503020204020204" pitchFamily="34" charset="-122"/>
              <a:ea typeface="微软雅黑" panose="020B0503020204020204" pitchFamily="34" charset="-122"/>
              <a:cs typeface="微软雅黑" panose="020B0503020204020204" pitchFamily="34" charset="-122"/>
            </a:endParaRPr>
          </a:p>
          <a:p>
            <a:pPr indent="0"/>
            <a:r>
              <a:rPr lang="zh-CN" sz="2000" b="0">
                <a:latin typeface="微软雅黑" panose="020B0503020204020204" pitchFamily="34" charset="-122"/>
                <a:ea typeface="微软雅黑" panose="020B0503020204020204" pitchFamily="34" charset="-122"/>
                <a:cs typeface="微软雅黑" panose="020B0503020204020204" pitchFamily="34" charset="-122"/>
              </a:rPr>
              <a:t>2.准备如下软件并安装：</a:t>
            </a:r>
            <a:endParaRPr lang="zh-CN" sz="2000" b="0">
              <a:latin typeface="微软雅黑" panose="020B0503020204020204" pitchFamily="34" charset="-122"/>
              <a:ea typeface="微软雅黑" panose="020B0503020204020204" pitchFamily="34" charset="-122"/>
              <a:cs typeface="微软雅黑" panose="020B0503020204020204" pitchFamily="34" charset="-122"/>
            </a:endParaRPr>
          </a:p>
          <a:p>
            <a:pPr indent="0"/>
            <a:r>
              <a:rPr lang="zh-CN" sz="2000" b="0">
                <a:latin typeface="微软雅黑" panose="020B0503020204020204" pitchFamily="34" charset="-122"/>
                <a:ea typeface="微软雅黑" panose="020B0503020204020204" pitchFamily="34" charset="-122"/>
                <a:cs typeface="微软雅黑" panose="020B0503020204020204" pitchFamily="34" charset="-122"/>
              </a:rPr>
              <a:t>（1）驱动精灵</a:t>
            </a:r>
            <a:endParaRPr lang="zh-CN" sz="2000" b="0">
              <a:latin typeface="微软雅黑" panose="020B0503020204020204" pitchFamily="34" charset="-122"/>
              <a:ea typeface="微软雅黑" panose="020B0503020204020204" pitchFamily="34" charset="-122"/>
              <a:cs typeface="微软雅黑" panose="020B0503020204020204" pitchFamily="34" charset="-122"/>
            </a:endParaRPr>
          </a:p>
          <a:p>
            <a:pPr indent="0"/>
            <a:r>
              <a:rPr lang="zh-CN" sz="2000" b="0">
                <a:latin typeface="微软雅黑" panose="020B0503020204020204" pitchFamily="34" charset="-122"/>
                <a:ea typeface="微软雅黑" panose="020B0503020204020204" pitchFamily="34" charset="-122"/>
                <a:cs typeface="微软雅黑" panose="020B0503020204020204" pitchFamily="34" charset="-122"/>
              </a:rPr>
              <a:t>（2）360驱动大师</a:t>
            </a:r>
            <a:endParaRPr lang="zh-CN" sz="2000" b="0">
              <a:latin typeface="微软雅黑" panose="020B0503020204020204" pitchFamily="34" charset="-122"/>
              <a:ea typeface="微软雅黑" panose="020B0503020204020204" pitchFamily="34" charset="-122"/>
              <a:cs typeface="微软雅黑" panose="020B0503020204020204" pitchFamily="34" charset="-122"/>
            </a:endParaRPr>
          </a:p>
          <a:p>
            <a:pPr indent="0"/>
            <a:r>
              <a:rPr lang="zh-CN" sz="2000" b="0">
                <a:latin typeface="微软雅黑" panose="020B0503020204020204" pitchFamily="34" charset="-122"/>
                <a:ea typeface="微软雅黑" panose="020B0503020204020204" pitchFamily="34" charset="-122"/>
                <a:cs typeface="微软雅黑" panose="020B0503020204020204" pitchFamily="34" charset="-122"/>
              </a:rPr>
              <a:t>3.记录安装和更新结果，完成实训报告。</a:t>
            </a:r>
            <a:endParaRPr lang="zh-CN" sz="20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p:nvPr>
            <p:ph type="title"/>
          </p:nvPr>
        </p:nvSpPr>
        <p:spPr/>
        <p:txBody>
          <a:bodyPr/>
          <a:p>
            <a:r>
              <a:rPr lang="zh-CN" altLang="en-US"/>
              <a:t>知识链接</a:t>
            </a:r>
            <a:endParaRPr lang="zh-CN" altLang="en-US"/>
          </a:p>
        </p:txBody>
      </p:sp>
      <p:sp>
        <p:nvSpPr>
          <p:cNvPr id="6" name="文本框 5"/>
          <p:cNvSpPr txBox="1"/>
          <p:nvPr/>
        </p:nvSpPr>
        <p:spPr>
          <a:xfrm>
            <a:off x="1904365" y="1679575"/>
            <a:ext cx="7742555" cy="521970"/>
          </a:xfrm>
          <a:prstGeom prst="rect">
            <a:avLst/>
          </a:prstGeom>
          <a:noFill/>
          <a:ln w="9525">
            <a:noFill/>
          </a:ln>
        </p:spPr>
        <p:txBody>
          <a:bodyPr wrap="square">
            <a:spAutoFit/>
          </a:bodyPr>
          <a:p>
            <a:pPr indent="0"/>
            <a:r>
              <a:rPr lang="en-US" sz="2800" b="0">
                <a:latin typeface="+mn-ea"/>
                <a:cs typeface="+mn-ea"/>
              </a:rPr>
              <a:t>3.6 </a:t>
            </a:r>
            <a:r>
              <a:rPr lang="zh-CN" sz="2800" b="0">
                <a:solidFill>
                  <a:srgbClr val="000000"/>
                </a:solidFill>
                <a:latin typeface="+mn-ea"/>
                <a:cs typeface="+mn-ea"/>
              </a:rPr>
              <a:t>驱动程序的相关</a:t>
            </a:r>
            <a:r>
              <a:rPr lang="zh-CN" sz="2800" b="0">
                <a:solidFill>
                  <a:srgbClr val="000000"/>
                </a:solidFill>
                <a:latin typeface="+mn-ea"/>
                <a:cs typeface="+mn-ea"/>
              </a:rPr>
              <a:t>概念</a:t>
            </a:r>
            <a:endParaRPr lang="zh-CN" sz="2800" b="0">
              <a:solidFill>
                <a:srgbClr val="000000"/>
              </a:solidFill>
              <a:latin typeface="+mn-ea"/>
              <a:cs typeface="+mn-ea"/>
            </a:endParaRPr>
          </a:p>
        </p:txBody>
      </p:sp>
      <p:sp>
        <p:nvSpPr>
          <p:cNvPr id="8" name="文本框 7"/>
          <p:cNvSpPr txBox="1"/>
          <p:nvPr/>
        </p:nvSpPr>
        <p:spPr>
          <a:xfrm>
            <a:off x="1904365" y="2675255"/>
            <a:ext cx="7742555" cy="521970"/>
          </a:xfrm>
          <a:prstGeom prst="rect">
            <a:avLst/>
          </a:prstGeom>
          <a:noFill/>
          <a:ln w="9525">
            <a:noFill/>
          </a:ln>
        </p:spPr>
        <p:txBody>
          <a:bodyPr wrap="square">
            <a:spAutoFit/>
          </a:bodyPr>
          <a:p>
            <a:pPr indent="0"/>
            <a:r>
              <a:rPr lang="en-US" altLang="zh-CN" sz="2800" b="0">
                <a:latin typeface="+mn-ea"/>
                <a:cs typeface="+mn-ea"/>
              </a:rPr>
              <a:t>3.7</a:t>
            </a:r>
            <a:r>
              <a:rPr lang="zh-CN" sz="2800" b="0">
                <a:latin typeface="+mn-ea"/>
                <a:cs typeface="+mn-ea"/>
              </a:rPr>
              <a:t> 安装</a:t>
            </a:r>
            <a:r>
              <a:rPr lang="zh-CN" sz="2800" b="0">
                <a:latin typeface="+mn-ea"/>
                <a:cs typeface="+mn-ea"/>
              </a:rPr>
              <a:t>驱动程序</a:t>
            </a:r>
            <a:endParaRPr lang="zh-CN" sz="2800" b="0">
              <a:latin typeface="+mn-ea"/>
              <a:cs typeface="+mn-ea"/>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6147"/>
          <p:cNvSpPr>
            <a:spLocks noGrp="1"/>
          </p:cNvSpPr>
          <p:nvPr>
            <p:ph type="title"/>
          </p:nvPr>
        </p:nvSpPr>
        <p:spPr>
          <a:prstGeom prst="rect">
            <a:avLst/>
          </a:prstGeom>
        </p:spPr>
        <p:txBody>
          <a:bodyPr/>
          <a:lstStyle/>
          <a:p>
            <a:r>
              <a:rPr lang="zh-CN" altLang="en-US" dirty="0">
                <a:latin typeface="微软雅黑" panose="020B0503020204020204" pitchFamily="34" charset="-122"/>
                <a:ea typeface="微软雅黑" panose="020B0503020204020204" pitchFamily="34" charset="-122"/>
              </a:rPr>
              <a:t>直通职场</a:t>
            </a:r>
            <a:endParaRPr lang="en-US" dirty="0">
              <a:latin typeface="微软雅黑" panose="020B0503020204020204" pitchFamily="34" charset="-122"/>
              <a:ea typeface="微软雅黑" panose="020B0503020204020204" pitchFamily="34" charset="-122"/>
            </a:endParaRPr>
          </a:p>
        </p:txBody>
      </p:sp>
      <p:cxnSp>
        <p:nvCxnSpPr>
          <p:cNvPr id="4" name="连接符: 肘形 3"/>
          <p:cNvCxnSpPr>
            <a:endCxn id="15" idx="2"/>
          </p:cNvCxnSpPr>
          <p:nvPr>
            <p:custDataLst>
              <p:tags r:id="rId1"/>
            </p:custDataLst>
          </p:nvPr>
        </p:nvCxnSpPr>
        <p:spPr>
          <a:xfrm rot="16200000" flipH="1">
            <a:off x="7341863" y="1824773"/>
            <a:ext cx="748470" cy="3231308"/>
          </a:xfrm>
          <a:prstGeom prst="bentConnector2">
            <a:avLst/>
          </a:prstGeom>
          <a:noFill/>
          <a:ln w="25400" cap="flat" cmpd="sng" algn="ctr">
            <a:solidFill>
              <a:sysClr val="window" lastClr="FFFFFF">
                <a:lumMod val="85000"/>
              </a:sysClr>
            </a:solidFill>
            <a:prstDash val="dash"/>
            <a:miter lim="800000"/>
          </a:ln>
          <a:effectLst/>
        </p:spPr>
      </p:cxnSp>
      <p:cxnSp>
        <p:nvCxnSpPr>
          <p:cNvPr id="16" name="连接符: 肘形 15"/>
          <p:cNvCxnSpPr>
            <a:endCxn id="14" idx="6"/>
          </p:cNvCxnSpPr>
          <p:nvPr>
            <p:custDataLst>
              <p:tags r:id="rId2"/>
            </p:custDataLst>
          </p:nvPr>
        </p:nvCxnSpPr>
        <p:spPr>
          <a:xfrm rot="5400000">
            <a:off x="4104841" y="1819694"/>
            <a:ext cx="748470" cy="3242100"/>
          </a:xfrm>
          <a:prstGeom prst="bentConnector2">
            <a:avLst/>
          </a:prstGeom>
          <a:noFill/>
          <a:ln w="25400" cap="flat" cmpd="sng" algn="ctr">
            <a:solidFill>
              <a:sysClr val="window" lastClr="FFFFFF">
                <a:lumMod val="85000"/>
              </a:sysClr>
            </a:solidFill>
            <a:prstDash val="dash"/>
            <a:miter lim="800000"/>
          </a:ln>
          <a:effectLst/>
        </p:spPr>
      </p:cxnSp>
      <p:sp>
        <p:nvSpPr>
          <p:cNvPr id="26" name="文本框 25"/>
          <p:cNvSpPr txBox="1"/>
          <p:nvPr>
            <p:custDataLst>
              <p:tags r:id="rId3"/>
            </p:custDataLst>
          </p:nvPr>
        </p:nvSpPr>
        <p:spPr>
          <a:xfrm>
            <a:off x="882420" y="4386331"/>
            <a:ext cx="3118308" cy="1361085"/>
          </a:xfrm>
          <a:prstGeom prst="rect">
            <a:avLst/>
          </a:prstGeom>
          <a:noFill/>
        </p:spPr>
        <p:txBody>
          <a:bodyPr wrap="square" rtlCol="0">
            <a:normAutofit lnSpcReduction="10000"/>
          </a:bodyPr>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当像Windows这样的操作系统安装完成后，部分设备的驱动程序已经自行安装完毕，但仍有可能还有少部分设备的驱动程序需要手工安装。</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椭圆 13"/>
          <p:cNvSpPr/>
          <p:nvPr>
            <p:custDataLst>
              <p:tags r:id="rId4"/>
            </p:custDataLst>
          </p:nvPr>
        </p:nvSpPr>
        <p:spPr>
          <a:xfrm>
            <a:off x="2025122" y="3398528"/>
            <a:ext cx="832903" cy="832903"/>
          </a:xfrm>
          <a:prstGeom prst="ellipse">
            <a:avLst/>
          </a:prstGeom>
          <a:solidFill>
            <a:srgbClr val="8EAADC"/>
          </a:solidFill>
          <a:ln w="12700" cap="flat" cmpd="sng" algn="ctr">
            <a:noFill/>
            <a:prstDash val="solid"/>
            <a:miter lim="800000"/>
          </a:ln>
          <a:effectLst/>
        </p:spPr>
        <p:txBody>
          <a:bodyPr rtlCol="0" anchor="ctr">
            <a:normAutofit fontScale="72500"/>
          </a:bodyPr>
          <a:p>
            <a:pPr algn="ctr">
              <a:lnSpc>
                <a:spcPct val="130000"/>
              </a:lnSpc>
            </a:pPr>
            <a:endParaRPr lang="zh-CN" altLang="en-US" sz="3200" b="1"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custDataLst>
              <p:tags r:id="rId5"/>
            </p:custDataLst>
          </p:nvPr>
        </p:nvSpPr>
        <p:spPr>
          <a:xfrm>
            <a:off x="2219382" y="3528034"/>
            <a:ext cx="444384" cy="561829"/>
          </a:xfrm>
          <a:prstGeom prst="rect">
            <a:avLst/>
          </a:prstGeom>
          <a:noFill/>
        </p:spPr>
        <p:txBody>
          <a:bodyPr wrap="square" rtlCol="0">
            <a:normAutofit lnSpcReduction="20000"/>
          </a:bodyPr>
          <a:p>
            <a:pPr algn="ctr">
              <a:lnSpc>
                <a:spcPct val="120000"/>
              </a:lnSpc>
            </a:pPr>
            <a:r>
              <a:rPr lang="en-US" altLang="zh-CN" sz="2800"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A</a:t>
            </a:r>
            <a:endParaRPr lang="zh-CN" altLang="en-US" sz="2800"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椭圆 14"/>
          <p:cNvSpPr/>
          <p:nvPr>
            <p:custDataLst>
              <p:tags r:id="rId6"/>
            </p:custDataLst>
          </p:nvPr>
        </p:nvSpPr>
        <p:spPr>
          <a:xfrm>
            <a:off x="9331434" y="3398528"/>
            <a:ext cx="832903" cy="832903"/>
          </a:xfrm>
          <a:prstGeom prst="ellipse">
            <a:avLst/>
          </a:prstGeom>
          <a:solidFill>
            <a:srgbClr val="7AC2C7"/>
          </a:solidFill>
          <a:ln w="12700" cap="flat" cmpd="sng" algn="ctr">
            <a:noFill/>
            <a:prstDash val="solid"/>
            <a:miter lim="800000"/>
          </a:ln>
          <a:effectLst/>
        </p:spPr>
        <p:txBody>
          <a:bodyPr rtlCol="0" anchor="ctr">
            <a:normAutofit fontScale="72500"/>
          </a:bodyPr>
          <a:p>
            <a:pPr algn="ctr">
              <a:lnSpc>
                <a:spcPct val="130000"/>
              </a:lnSpc>
            </a:pPr>
            <a:endParaRPr lang="zh-CN" altLang="en-US" sz="3200" b="1"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文本框 24"/>
          <p:cNvSpPr txBox="1"/>
          <p:nvPr>
            <p:custDataLst>
              <p:tags r:id="rId7"/>
            </p:custDataLst>
          </p:nvPr>
        </p:nvSpPr>
        <p:spPr>
          <a:xfrm>
            <a:off x="9525694" y="3528034"/>
            <a:ext cx="444384" cy="561829"/>
          </a:xfrm>
          <a:prstGeom prst="rect">
            <a:avLst/>
          </a:prstGeom>
          <a:noFill/>
        </p:spPr>
        <p:txBody>
          <a:bodyPr wrap="square" rtlCol="0">
            <a:normAutofit lnSpcReduction="20000"/>
          </a:bodyPr>
          <a:p>
            <a:pPr algn="ctr">
              <a:lnSpc>
                <a:spcPct val="120000"/>
              </a:lnSpc>
            </a:pPr>
            <a:r>
              <a:rPr lang="en-US" altLang="zh-CN" sz="2800"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C</a:t>
            </a:r>
            <a:endParaRPr lang="zh-CN" altLang="en-US" sz="2800"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椭圆 18"/>
          <p:cNvSpPr/>
          <p:nvPr>
            <p:custDataLst>
              <p:tags r:id="rId8"/>
            </p:custDataLst>
          </p:nvPr>
        </p:nvSpPr>
        <p:spPr>
          <a:xfrm>
            <a:off x="5679865" y="3398528"/>
            <a:ext cx="832903" cy="832903"/>
          </a:xfrm>
          <a:prstGeom prst="ellipse">
            <a:avLst/>
          </a:prstGeom>
          <a:solidFill>
            <a:srgbClr val="79B6D3"/>
          </a:solidFill>
          <a:ln w="12700" cap="flat" cmpd="sng" algn="ctr">
            <a:noFill/>
            <a:prstDash val="solid"/>
            <a:miter lim="800000"/>
          </a:ln>
          <a:effectLst/>
        </p:spPr>
        <p:txBody>
          <a:bodyPr rtlCol="0" anchor="ctr">
            <a:normAutofit fontScale="72500"/>
          </a:bodyPr>
          <a:p>
            <a:pPr algn="ctr">
              <a:lnSpc>
                <a:spcPct val="130000"/>
              </a:lnSpc>
            </a:pPr>
            <a:endParaRPr lang="zh-CN" altLang="en-US" sz="3200" b="1"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文本框 19"/>
          <p:cNvSpPr txBox="1"/>
          <p:nvPr>
            <p:custDataLst>
              <p:tags r:id="rId9"/>
            </p:custDataLst>
          </p:nvPr>
        </p:nvSpPr>
        <p:spPr>
          <a:xfrm>
            <a:off x="5869681" y="3528034"/>
            <a:ext cx="444384" cy="561829"/>
          </a:xfrm>
          <a:prstGeom prst="rect">
            <a:avLst/>
          </a:prstGeom>
          <a:noFill/>
        </p:spPr>
        <p:txBody>
          <a:bodyPr wrap="square" rtlCol="0">
            <a:normAutofit lnSpcReduction="20000"/>
          </a:bodyPr>
          <a:p>
            <a:pPr algn="ctr">
              <a:lnSpc>
                <a:spcPct val="120000"/>
              </a:lnSpc>
            </a:pPr>
            <a:r>
              <a:rPr lang="en-US" altLang="zh-CN" sz="2800"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B</a:t>
            </a:r>
            <a:endParaRPr lang="zh-CN" altLang="en-US" sz="2800"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custDataLst>
              <p:tags r:id="rId10"/>
            </p:custDataLst>
          </p:nvPr>
        </p:nvSpPr>
        <p:spPr>
          <a:xfrm>
            <a:off x="4540972" y="4386331"/>
            <a:ext cx="3118308" cy="1361085"/>
          </a:xfrm>
          <a:prstGeom prst="rect">
            <a:avLst/>
          </a:prstGeom>
          <a:noFill/>
        </p:spPr>
        <p:txBody>
          <a:bodyPr wrap="square" rtlCol="0">
            <a:normAutofit/>
          </a:bodyPr>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这是因为操作系统很难对其发行后新出现的设备进行识别。此时，用户就需要找出哪些设备需要手工安装驱动程序。</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文本框 22"/>
          <p:cNvSpPr txBox="1"/>
          <p:nvPr>
            <p:custDataLst>
              <p:tags r:id="rId11"/>
            </p:custDataLst>
          </p:nvPr>
        </p:nvSpPr>
        <p:spPr>
          <a:xfrm>
            <a:off x="8188732" y="4386331"/>
            <a:ext cx="3118308" cy="1361085"/>
          </a:xfrm>
          <a:prstGeom prst="rect">
            <a:avLst/>
          </a:prstGeom>
          <a:noFill/>
        </p:spPr>
        <p:txBody>
          <a:bodyPr wrap="square" rtlCol="0">
            <a:normAutofit/>
          </a:bodyPr>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解决方案：</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1.找到需要安装驱动程序的设备及其型号。</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2.获取所需要的驱动程序。</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椭圆 16"/>
          <p:cNvSpPr/>
          <p:nvPr>
            <p:custDataLst>
              <p:tags r:id="rId12"/>
            </p:custDataLst>
          </p:nvPr>
        </p:nvSpPr>
        <p:spPr>
          <a:xfrm>
            <a:off x="5117402" y="1110584"/>
            <a:ext cx="1965448" cy="1965448"/>
          </a:xfrm>
          <a:prstGeom prst="ellipse">
            <a:avLst/>
          </a:prstGeom>
          <a:solidFill>
            <a:srgbClr val="8590CA"/>
          </a:solidFill>
          <a:ln w="12700" cap="flat" cmpd="sng" algn="ctr">
            <a:noFill/>
            <a:prstDash val="solid"/>
            <a:miter lim="800000"/>
          </a:ln>
          <a:effectLst/>
        </p:spPr>
        <p:txBody>
          <a:bodyPr rtlCol="0" anchor="ctr">
            <a:normAutofit/>
          </a:bodyPr>
          <a:p>
            <a:pPr algn="ctr">
              <a:lnSpc>
                <a:spcPct val="120000"/>
              </a:lnSpc>
            </a:pPr>
            <a:endParaRPr lang="zh-CN" altLang="en-US" sz="3200" b="1"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文本框 26"/>
          <p:cNvSpPr txBox="1"/>
          <p:nvPr>
            <p:custDataLst>
              <p:tags r:id="rId13"/>
            </p:custDataLst>
          </p:nvPr>
        </p:nvSpPr>
        <p:spPr>
          <a:xfrm>
            <a:off x="5264785" y="1242695"/>
            <a:ext cx="1875790" cy="1708785"/>
          </a:xfrm>
          <a:prstGeom prst="rect">
            <a:avLst/>
          </a:prstGeom>
          <a:noFill/>
        </p:spPr>
        <p:txBody>
          <a:bodyPr wrap="square" rtlCol="0">
            <a:noAutofit/>
          </a:bodyPr>
          <a:p>
            <a:pPr>
              <a:lnSpc>
                <a:spcPct val="120000"/>
              </a:lnSpc>
            </a:pPr>
            <a:r>
              <a:rPr lang="zh-CN" altLang="en-US" sz="1700" b="1" spc="30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操作系统安装完成后，仍有少部分设备的驱动程序需要手工安装？</a:t>
            </a:r>
            <a:endParaRPr lang="zh-CN" altLang="en-US" sz="1700" b="1" spc="3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6147"/>
          <p:cNvSpPr>
            <a:spLocks noGrp="1"/>
          </p:cNvSpPr>
          <p:nvPr>
            <p:ph type="title"/>
          </p:nvPr>
        </p:nvSpPr>
        <p:spPr>
          <a:prstGeom prst="rect">
            <a:avLst/>
          </a:prstGeom>
        </p:spPr>
        <p:txBody>
          <a:bodyPr/>
          <a:lstStyle/>
          <a:p>
            <a:r>
              <a:rPr lang="zh-CN" altLang="en-US" dirty="0">
                <a:latin typeface="微软雅黑" panose="020B0503020204020204" pitchFamily="34" charset="-122"/>
                <a:ea typeface="微软雅黑" panose="020B0503020204020204" pitchFamily="34" charset="-122"/>
              </a:rPr>
              <a:t>知识拓展</a:t>
            </a:r>
            <a:endParaRPr lang="en-US" dirty="0">
              <a:latin typeface="微软雅黑" panose="020B0503020204020204" pitchFamily="34" charset="-122"/>
              <a:ea typeface="微软雅黑" panose="020B0503020204020204" pitchFamily="34" charset="-122"/>
            </a:endParaRPr>
          </a:p>
        </p:txBody>
      </p:sp>
      <p:sp>
        <p:nvSpPr>
          <p:cNvPr id="5" name="文本框 4"/>
          <p:cNvSpPr txBox="1"/>
          <p:nvPr/>
        </p:nvSpPr>
        <p:spPr>
          <a:xfrm>
            <a:off x="1711325" y="1486535"/>
            <a:ext cx="7222490" cy="521970"/>
          </a:xfrm>
          <a:prstGeom prst="rect">
            <a:avLst/>
          </a:prstGeom>
          <a:noFill/>
          <a:ln w="9525">
            <a:noFill/>
          </a:ln>
        </p:spPr>
        <p:txBody>
          <a:bodyPr wrap="square">
            <a:spAutoFit/>
          </a:bodyPr>
          <a:p>
            <a:pPr indent="0"/>
            <a:r>
              <a:rPr lang="zh-CN" sz="2800" b="0">
                <a:latin typeface="+mn-ea"/>
                <a:cs typeface="+mn-ea"/>
              </a:rPr>
              <a:t>windows10系统更新驱动</a:t>
            </a:r>
            <a:endParaRPr lang="zh-CN" sz="2800" b="0">
              <a:latin typeface="+mn-ea"/>
              <a:cs typeface="+mn-ea"/>
            </a:endParaRPr>
          </a:p>
        </p:txBody>
      </p:sp>
      <p:sp>
        <p:nvSpPr>
          <p:cNvPr id="6" name="文本框 5"/>
          <p:cNvSpPr txBox="1"/>
          <p:nvPr/>
        </p:nvSpPr>
        <p:spPr>
          <a:xfrm>
            <a:off x="1743075" y="2623185"/>
            <a:ext cx="8552180" cy="460375"/>
          </a:xfrm>
          <a:prstGeom prst="rect">
            <a:avLst/>
          </a:prstGeom>
          <a:noFill/>
          <a:ln w="9525">
            <a:noFill/>
          </a:ln>
        </p:spPr>
        <p:txBody>
          <a:bodyPr wrap="square">
            <a:spAutoFit/>
          </a:bodyPr>
          <a:p>
            <a:pPr indent="266700" algn="l"/>
            <a:r>
              <a:rPr lang="en-US" b="0">
                <a:latin typeface="+mn-ea"/>
                <a:cs typeface="+mn-ea"/>
              </a:rPr>
              <a:t>1.</a:t>
            </a:r>
            <a:r>
              <a:rPr lang="zh-CN" altLang="en-US" b="0">
                <a:latin typeface="+mn-ea"/>
                <a:cs typeface="+mn-ea"/>
              </a:rPr>
              <a:t>方法一：</a:t>
            </a:r>
            <a:r>
              <a:rPr lang="zh-CN" b="0">
                <a:latin typeface="+mn-ea"/>
                <a:cs typeface="+mn-ea"/>
              </a:rPr>
              <a:t>在</a:t>
            </a:r>
            <a:r>
              <a:rPr lang="en-US" altLang="zh-CN" b="0">
                <a:latin typeface="+mn-ea"/>
                <a:cs typeface="+mn-ea"/>
              </a:rPr>
              <a:t>“</a:t>
            </a:r>
            <a:r>
              <a:rPr lang="zh-CN" altLang="en-US" b="0">
                <a:latin typeface="+mn-ea"/>
                <a:cs typeface="+mn-ea"/>
              </a:rPr>
              <a:t>文件资源管理器</a:t>
            </a:r>
            <a:r>
              <a:rPr lang="en-US" altLang="zh-CN" b="0">
                <a:latin typeface="+mn-ea"/>
                <a:cs typeface="+mn-ea"/>
              </a:rPr>
              <a:t>”</a:t>
            </a:r>
            <a:r>
              <a:rPr lang="zh-CN" altLang="en-US" b="0">
                <a:latin typeface="+mn-ea"/>
                <a:cs typeface="+mn-ea"/>
              </a:rPr>
              <a:t>中更新驱动程序软件。</a:t>
            </a:r>
            <a:endParaRPr lang="en-US" altLang="zh-CN" b="0">
              <a:latin typeface="+mn-ea"/>
              <a:cs typeface="+mn-ea"/>
            </a:endParaRPr>
          </a:p>
        </p:txBody>
      </p:sp>
      <p:sp>
        <p:nvSpPr>
          <p:cNvPr id="8" name="文本框 7"/>
          <p:cNvSpPr txBox="1"/>
          <p:nvPr/>
        </p:nvSpPr>
        <p:spPr>
          <a:xfrm>
            <a:off x="1743075" y="3279140"/>
            <a:ext cx="8552180" cy="829945"/>
          </a:xfrm>
          <a:prstGeom prst="rect">
            <a:avLst/>
          </a:prstGeom>
          <a:noFill/>
          <a:ln w="9525">
            <a:noFill/>
          </a:ln>
        </p:spPr>
        <p:txBody>
          <a:bodyPr wrap="square">
            <a:spAutoFit/>
          </a:bodyPr>
          <a:p>
            <a:pPr indent="266700" algn="l"/>
            <a:r>
              <a:rPr lang="en-US" b="0">
                <a:latin typeface="+mn-ea"/>
                <a:cs typeface="+mn-ea"/>
              </a:rPr>
              <a:t>2.</a:t>
            </a:r>
            <a:r>
              <a:rPr lang="zh-CN" altLang="en-US" b="0">
                <a:latin typeface="+mn-ea"/>
                <a:cs typeface="+mn-ea"/>
              </a:rPr>
              <a:t>方法二：点击</a:t>
            </a:r>
            <a:r>
              <a:rPr lang="en-US" altLang="zh-CN" b="0">
                <a:latin typeface="+mn-ea"/>
                <a:cs typeface="+mn-ea"/>
              </a:rPr>
              <a:t>“</a:t>
            </a:r>
            <a:r>
              <a:rPr lang="zh-CN" altLang="en-US" b="0">
                <a:latin typeface="+mn-ea"/>
                <a:cs typeface="+mn-ea"/>
              </a:rPr>
              <a:t>开始</a:t>
            </a:r>
            <a:r>
              <a:rPr lang="en-US" altLang="zh-CN" b="0">
                <a:latin typeface="+mn-ea"/>
                <a:cs typeface="+mn-ea"/>
              </a:rPr>
              <a:t>”——“</a:t>
            </a:r>
            <a:r>
              <a:rPr lang="zh-CN" altLang="en-US" b="0">
                <a:latin typeface="+mn-ea"/>
                <a:cs typeface="+mn-ea"/>
              </a:rPr>
              <a:t>设置</a:t>
            </a:r>
            <a:r>
              <a:rPr lang="en-US" altLang="zh-CN" b="0">
                <a:latin typeface="+mn-ea"/>
                <a:cs typeface="+mn-ea"/>
              </a:rPr>
              <a:t>”——“</a:t>
            </a:r>
            <a:r>
              <a:rPr lang="zh-CN" altLang="en-US" b="0">
                <a:latin typeface="+mn-ea"/>
                <a:cs typeface="+mn-ea"/>
              </a:rPr>
              <a:t>更新和安全</a:t>
            </a:r>
            <a:r>
              <a:rPr lang="en-US" altLang="zh-CN" b="0">
                <a:latin typeface="+mn-ea"/>
                <a:cs typeface="+mn-ea"/>
              </a:rPr>
              <a:t>”</a:t>
            </a:r>
            <a:r>
              <a:rPr lang="zh-CN" altLang="en-US" b="0">
                <a:latin typeface="+mn-ea"/>
                <a:cs typeface="+mn-ea"/>
              </a:rPr>
              <a:t>，选择</a:t>
            </a:r>
            <a:r>
              <a:rPr lang="en-US" altLang="zh-CN" b="0">
                <a:latin typeface="+mn-ea"/>
                <a:cs typeface="+mn-ea"/>
              </a:rPr>
              <a:t>“Windows</a:t>
            </a:r>
            <a:r>
              <a:rPr lang="zh-CN" altLang="en-US" b="0">
                <a:latin typeface="+mn-ea"/>
                <a:cs typeface="+mn-ea"/>
              </a:rPr>
              <a:t>更新</a:t>
            </a:r>
            <a:r>
              <a:rPr lang="en-US" altLang="zh-CN" b="0">
                <a:latin typeface="+mn-ea"/>
                <a:cs typeface="+mn-ea"/>
              </a:rPr>
              <a:t>”</a:t>
            </a:r>
            <a:r>
              <a:rPr lang="zh-CN" altLang="en-US" b="0">
                <a:latin typeface="+mn-ea"/>
                <a:cs typeface="+mn-ea"/>
              </a:rPr>
              <a:t>，检查更新</a:t>
            </a:r>
            <a:r>
              <a:rPr lang="zh-CN" altLang="en-US" b="0">
                <a:latin typeface="+mn-ea"/>
                <a:cs typeface="+mn-ea"/>
              </a:rPr>
              <a:t>驱动程序。</a:t>
            </a:r>
            <a:endParaRPr lang="zh-CN" altLang="en-US" b="0">
              <a:latin typeface="+mn-ea"/>
              <a:cs typeface="+mn-ea"/>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知识导图</a:t>
            </a:r>
            <a:endParaRPr lang="zh-CN" altLang="en-US" dirty="0" smtClean="0"/>
          </a:p>
        </p:txBody>
      </p:sp>
      <p:pic>
        <p:nvPicPr>
          <p:cNvPr id="3" name="图片 2" descr="学习领域3思维导图"/>
          <p:cNvPicPr>
            <a:picLocks noChangeAspect="1"/>
          </p:cNvPicPr>
          <p:nvPr/>
        </p:nvPicPr>
        <p:blipFill>
          <a:blip r:embed="rId1"/>
          <a:stretch>
            <a:fillRect/>
          </a:stretch>
        </p:blipFill>
        <p:spPr>
          <a:xfrm>
            <a:off x="1494790" y="1061085"/>
            <a:ext cx="9226550" cy="52190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流程图: 手动输入 11"/>
          <p:cNvSpPr/>
          <p:nvPr/>
        </p:nvSpPr>
        <p:spPr>
          <a:xfrm flipH="1" flipV="1">
            <a:off x="-1" y="104172"/>
            <a:ext cx="12188820" cy="6259306"/>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00"/>
              <a:gd name="connsiteY0-2" fmla="*/ 2000 h 10000"/>
              <a:gd name="connsiteX1-3" fmla="*/ 10000 w 10000"/>
              <a:gd name="connsiteY1-4" fmla="*/ 0 h 10000"/>
              <a:gd name="connsiteX2-5" fmla="*/ 10000 w 10000"/>
              <a:gd name="connsiteY2-6" fmla="*/ 10000 h 10000"/>
              <a:gd name="connsiteX3-7" fmla="*/ 16 w 10000"/>
              <a:gd name="connsiteY3-8" fmla="*/ 5187 h 10000"/>
              <a:gd name="connsiteX4-9" fmla="*/ 0 w 10000"/>
              <a:gd name="connsiteY4-10" fmla="*/ 2000 h 10000"/>
              <a:gd name="connsiteX0-11" fmla="*/ 16 w 10016"/>
              <a:gd name="connsiteY0-12" fmla="*/ 2000 h 10000"/>
              <a:gd name="connsiteX1-13" fmla="*/ 10016 w 10016"/>
              <a:gd name="connsiteY1-14" fmla="*/ 0 h 10000"/>
              <a:gd name="connsiteX2-15" fmla="*/ 10016 w 10016"/>
              <a:gd name="connsiteY2-16" fmla="*/ 10000 h 10000"/>
              <a:gd name="connsiteX3-17" fmla="*/ 0 w 10016"/>
              <a:gd name="connsiteY3-18" fmla="*/ 6902 h 10000"/>
              <a:gd name="connsiteX4-19" fmla="*/ 16 w 10016"/>
              <a:gd name="connsiteY4-20" fmla="*/ 2000 h 10000"/>
              <a:gd name="connsiteX0-21" fmla="*/ 16 w 10016"/>
              <a:gd name="connsiteY0-22" fmla="*/ 3564 h 10000"/>
              <a:gd name="connsiteX1-23" fmla="*/ 10016 w 10016"/>
              <a:gd name="connsiteY1-24" fmla="*/ 0 h 10000"/>
              <a:gd name="connsiteX2-25" fmla="*/ 10016 w 10016"/>
              <a:gd name="connsiteY2-26" fmla="*/ 10000 h 10000"/>
              <a:gd name="connsiteX3-27" fmla="*/ 0 w 10016"/>
              <a:gd name="connsiteY3-28" fmla="*/ 6902 h 10000"/>
              <a:gd name="connsiteX4-29" fmla="*/ 16 w 10016"/>
              <a:gd name="connsiteY4-30" fmla="*/ 3564 h 10000"/>
              <a:gd name="connsiteX0-31" fmla="*/ 1 w 10017"/>
              <a:gd name="connsiteY0-32" fmla="*/ 4166 h 10000"/>
              <a:gd name="connsiteX1-33" fmla="*/ 10017 w 10017"/>
              <a:gd name="connsiteY1-34" fmla="*/ 0 h 10000"/>
              <a:gd name="connsiteX2-35" fmla="*/ 10017 w 10017"/>
              <a:gd name="connsiteY2-36" fmla="*/ 10000 h 10000"/>
              <a:gd name="connsiteX3-37" fmla="*/ 1 w 10017"/>
              <a:gd name="connsiteY3-38" fmla="*/ 6902 h 10000"/>
              <a:gd name="connsiteX4-39" fmla="*/ 1 w 10017"/>
              <a:gd name="connsiteY4-40" fmla="*/ 4166 h 10000"/>
              <a:gd name="connsiteX0-41" fmla="*/ 0 w 10032"/>
              <a:gd name="connsiteY0-42" fmla="*/ 4316 h 10000"/>
              <a:gd name="connsiteX1-43" fmla="*/ 10032 w 10032"/>
              <a:gd name="connsiteY1-44" fmla="*/ 0 h 10000"/>
              <a:gd name="connsiteX2-45" fmla="*/ 10032 w 10032"/>
              <a:gd name="connsiteY2-46" fmla="*/ 10000 h 10000"/>
              <a:gd name="connsiteX3-47" fmla="*/ 16 w 10032"/>
              <a:gd name="connsiteY3-48" fmla="*/ 6902 h 10000"/>
              <a:gd name="connsiteX4-49" fmla="*/ 0 w 10032"/>
              <a:gd name="connsiteY4-50" fmla="*/ 4316 h 10000"/>
              <a:gd name="connsiteX0-51" fmla="*/ 0 w 10032"/>
              <a:gd name="connsiteY0-52" fmla="*/ 4316 h 10000"/>
              <a:gd name="connsiteX1-53" fmla="*/ 10032 w 10032"/>
              <a:gd name="connsiteY1-54" fmla="*/ 0 h 10000"/>
              <a:gd name="connsiteX2-55" fmla="*/ 10032 w 10032"/>
              <a:gd name="connsiteY2-56" fmla="*/ 10000 h 10000"/>
              <a:gd name="connsiteX3-57" fmla="*/ 16 w 10032"/>
              <a:gd name="connsiteY3-58" fmla="*/ 6902 h 10000"/>
              <a:gd name="connsiteX4-59" fmla="*/ 0 w 10032"/>
              <a:gd name="connsiteY4-60" fmla="*/ 4316 h 10000"/>
              <a:gd name="connsiteX0-61" fmla="*/ 0 w 10032"/>
              <a:gd name="connsiteY0-62" fmla="*/ 4316 h 10092"/>
              <a:gd name="connsiteX1-63" fmla="*/ 10032 w 10032"/>
              <a:gd name="connsiteY1-64" fmla="*/ 0 h 10092"/>
              <a:gd name="connsiteX2-65" fmla="*/ 10032 w 10032"/>
              <a:gd name="connsiteY2-66" fmla="*/ 10000 h 10092"/>
              <a:gd name="connsiteX3-67" fmla="*/ 16 w 10032"/>
              <a:gd name="connsiteY3-68" fmla="*/ 6902 h 10092"/>
              <a:gd name="connsiteX4-69" fmla="*/ 0 w 10032"/>
              <a:gd name="connsiteY4-70" fmla="*/ 4316 h 10092"/>
              <a:gd name="connsiteX0-71" fmla="*/ 0 w 10032"/>
              <a:gd name="connsiteY0-72" fmla="*/ 4316 h 10359"/>
              <a:gd name="connsiteX1-73" fmla="*/ 10032 w 10032"/>
              <a:gd name="connsiteY1-74" fmla="*/ 0 h 10359"/>
              <a:gd name="connsiteX2-75" fmla="*/ 10032 w 10032"/>
              <a:gd name="connsiteY2-76" fmla="*/ 10000 h 10359"/>
              <a:gd name="connsiteX3-77" fmla="*/ 16 w 10032"/>
              <a:gd name="connsiteY3-78" fmla="*/ 6902 h 10359"/>
              <a:gd name="connsiteX4-79" fmla="*/ 0 w 10032"/>
              <a:gd name="connsiteY4-80" fmla="*/ 4316 h 10359"/>
              <a:gd name="connsiteX0-81" fmla="*/ 0 w 10032"/>
              <a:gd name="connsiteY0-82" fmla="*/ 4316 h 10268"/>
              <a:gd name="connsiteX1-83" fmla="*/ 10032 w 10032"/>
              <a:gd name="connsiteY1-84" fmla="*/ 0 h 10268"/>
              <a:gd name="connsiteX2-85" fmla="*/ 10032 w 10032"/>
              <a:gd name="connsiteY2-86" fmla="*/ 10000 h 10268"/>
              <a:gd name="connsiteX3-87" fmla="*/ 16 w 10032"/>
              <a:gd name="connsiteY3-88" fmla="*/ 6451 h 10268"/>
              <a:gd name="connsiteX4-89" fmla="*/ 0 w 10032"/>
              <a:gd name="connsiteY4-90" fmla="*/ 4316 h 10268"/>
              <a:gd name="connsiteX0-91" fmla="*/ 0 w 10032"/>
              <a:gd name="connsiteY0-92" fmla="*/ 4316 h 10306"/>
              <a:gd name="connsiteX1-93" fmla="*/ 10032 w 10032"/>
              <a:gd name="connsiteY1-94" fmla="*/ 0 h 10306"/>
              <a:gd name="connsiteX2-95" fmla="*/ 10032 w 10032"/>
              <a:gd name="connsiteY2-96" fmla="*/ 10000 h 10306"/>
              <a:gd name="connsiteX3-97" fmla="*/ 16 w 10032"/>
              <a:gd name="connsiteY3-98" fmla="*/ 6662 h 10306"/>
              <a:gd name="connsiteX4-99" fmla="*/ 0 w 10032"/>
              <a:gd name="connsiteY4-100" fmla="*/ 4316 h 10306"/>
              <a:gd name="connsiteX0-101" fmla="*/ 0 w 10032"/>
              <a:gd name="connsiteY0-102" fmla="*/ 4316 h 10306"/>
              <a:gd name="connsiteX1-103" fmla="*/ 10032 w 10032"/>
              <a:gd name="connsiteY1-104" fmla="*/ 0 h 10306"/>
              <a:gd name="connsiteX2-105" fmla="*/ 10032 w 10032"/>
              <a:gd name="connsiteY2-106" fmla="*/ 10000 h 10306"/>
              <a:gd name="connsiteX3-107" fmla="*/ 16 w 10032"/>
              <a:gd name="connsiteY3-108" fmla="*/ 6662 h 10306"/>
              <a:gd name="connsiteX4-109" fmla="*/ 0 w 10032"/>
              <a:gd name="connsiteY4-110" fmla="*/ 4316 h 10306"/>
              <a:gd name="connsiteX0-111" fmla="*/ 0 w 10032"/>
              <a:gd name="connsiteY0-112" fmla="*/ 4316 h 10306"/>
              <a:gd name="connsiteX1-113" fmla="*/ 10032 w 10032"/>
              <a:gd name="connsiteY1-114" fmla="*/ 0 h 10306"/>
              <a:gd name="connsiteX2-115" fmla="*/ 10032 w 10032"/>
              <a:gd name="connsiteY2-116" fmla="*/ 10000 h 10306"/>
              <a:gd name="connsiteX3-117" fmla="*/ 16 w 10032"/>
              <a:gd name="connsiteY3-118" fmla="*/ 6662 h 10306"/>
              <a:gd name="connsiteX4-119" fmla="*/ 0 w 10032"/>
              <a:gd name="connsiteY4-120" fmla="*/ 4316 h 10306"/>
              <a:gd name="connsiteX0-121" fmla="*/ 0 w 10032"/>
              <a:gd name="connsiteY0-122" fmla="*/ 4316 h 10306"/>
              <a:gd name="connsiteX1-123" fmla="*/ 10032 w 10032"/>
              <a:gd name="connsiteY1-124" fmla="*/ 0 h 10306"/>
              <a:gd name="connsiteX2-125" fmla="*/ 10032 w 10032"/>
              <a:gd name="connsiteY2-126" fmla="*/ 10000 h 10306"/>
              <a:gd name="connsiteX3-127" fmla="*/ 16 w 10032"/>
              <a:gd name="connsiteY3-128" fmla="*/ 6662 h 10306"/>
              <a:gd name="connsiteX4-129" fmla="*/ 0 w 10032"/>
              <a:gd name="connsiteY4-130" fmla="*/ 4316 h 10306"/>
              <a:gd name="connsiteX0-131" fmla="*/ 0 w 10032"/>
              <a:gd name="connsiteY0-132" fmla="*/ 4316 h 10306"/>
              <a:gd name="connsiteX1-133" fmla="*/ 10032 w 10032"/>
              <a:gd name="connsiteY1-134" fmla="*/ 0 h 10306"/>
              <a:gd name="connsiteX2-135" fmla="*/ 10032 w 10032"/>
              <a:gd name="connsiteY2-136" fmla="*/ 10000 h 10306"/>
              <a:gd name="connsiteX3-137" fmla="*/ 16 w 10032"/>
              <a:gd name="connsiteY3-138" fmla="*/ 6662 h 10306"/>
              <a:gd name="connsiteX4-139" fmla="*/ 0 w 10032"/>
              <a:gd name="connsiteY4-140" fmla="*/ 4316 h 10306"/>
              <a:gd name="connsiteX0-141" fmla="*/ 0 w 10032"/>
              <a:gd name="connsiteY0-142" fmla="*/ 4316 h 10385"/>
              <a:gd name="connsiteX1-143" fmla="*/ 10032 w 10032"/>
              <a:gd name="connsiteY1-144" fmla="*/ 0 h 10385"/>
              <a:gd name="connsiteX2-145" fmla="*/ 10032 w 10032"/>
              <a:gd name="connsiteY2-146" fmla="*/ 10000 h 10385"/>
              <a:gd name="connsiteX3-147" fmla="*/ 16 w 10032"/>
              <a:gd name="connsiteY3-148" fmla="*/ 6662 h 10385"/>
              <a:gd name="connsiteX4-149" fmla="*/ 0 w 10032"/>
              <a:gd name="connsiteY4-150" fmla="*/ 4316 h 1038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32" h="10385">
                <a:moveTo>
                  <a:pt x="0" y="4316"/>
                </a:moveTo>
                <a:cubicBezTo>
                  <a:pt x="3392" y="4983"/>
                  <a:pt x="8053" y="2793"/>
                  <a:pt x="10032" y="0"/>
                </a:cubicBezTo>
                <a:lnTo>
                  <a:pt x="10032" y="10000"/>
                </a:lnTo>
                <a:cubicBezTo>
                  <a:pt x="8042" y="10803"/>
                  <a:pt x="3212" y="10643"/>
                  <a:pt x="16" y="6662"/>
                </a:cubicBezTo>
                <a:cubicBezTo>
                  <a:pt x="11" y="5600"/>
                  <a:pt x="5" y="5378"/>
                  <a:pt x="0" y="4316"/>
                </a:cubicBezTo>
                <a:close/>
              </a:path>
            </a:pathLst>
          </a:custGeom>
          <a:solidFill>
            <a:srgbClr val="961E1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200" fontAlgn="auto">
              <a:spcBef>
                <a:spcPts val="0"/>
              </a:spcBef>
              <a:spcAft>
                <a:spcPts val="0"/>
              </a:spcAft>
              <a:defRPr/>
            </a:pPr>
            <a:endParaRPr lang="zh-CN" altLang="en-US" sz="2400">
              <a:solidFill>
                <a:prstClr val="white"/>
              </a:solidFill>
            </a:endParaRPr>
          </a:p>
        </p:txBody>
      </p:sp>
      <p:pic>
        <p:nvPicPr>
          <p:cNvPr id="4" name="图片 4"/>
          <p:cNvPicPr>
            <a:picLocks noChangeAspect="1"/>
          </p:cNvPicPr>
          <p:nvPr/>
        </p:nvPicPr>
        <p:blipFill>
          <a:blip r:embed="rId1" cstate="print">
            <a:extLst>
              <a:ext uri="{28A0092B-C50C-407E-A947-70E740481C1C}">
                <a14:useLocalDpi xmlns:a14="http://schemas.microsoft.com/office/drawing/2010/main" val="0"/>
              </a:ext>
            </a:extLst>
          </a:blip>
          <a:srcRect r="12286" b="16507"/>
          <a:stretch>
            <a:fillRect/>
          </a:stretch>
        </p:blipFill>
        <p:spPr bwMode="auto">
          <a:xfrm>
            <a:off x="5268395" y="2349500"/>
            <a:ext cx="6208712" cy="4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5"/>
          <p:cNvSpPr txBox="1"/>
          <p:nvPr/>
        </p:nvSpPr>
        <p:spPr>
          <a:xfrm>
            <a:off x="337185" y="467360"/>
            <a:ext cx="6662420" cy="1250315"/>
          </a:xfrm>
          <a:prstGeom prst="rect">
            <a:avLst/>
          </a:prstGeom>
          <a:noFill/>
        </p:spPr>
        <p:txBody>
          <a:bodyPr wrap="square" rtlCol="0">
            <a:spAutoFit/>
          </a:bodyPr>
          <a:lstStyle/>
          <a:p>
            <a:pPr>
              <a:lnSpc>
                <a:spcPct val="150000"/>
              </a:lnSpc>
            </a:pPr>
            <a:r>
              <a:rPr lang="zh-CN" altLang="en-US" sz="2800" b="1" dirty="0">
                <a:solidFill>
                  <a:prstClr val="white"/>
                </a:solidFill>
                <a:latin typeface="黑体" panose="02010609060101010101" charset="-122"/>
                <a:ea typeface="黑体" panose="02010609060101010101" charset="-122"/>
                <a:cs typeface="黑体" panose="02010609060101010101" charset="-122"/>
              </a:rPr>
              <a:t>工作任务</a:t>
            </a:r>
            <a:r>
              <a:rPr lang="en-US" altLang="zh-CN" sz="2800" b="1" dirty="0">
                <a:solidFill>
                  <a:prstClr val="white"/>
                </a:solidFill>
                <a:latin typeface="黑体" panose="02010609060101010101" charset="-122"/>
                <a:ea typeface="黑体" panose="02010609060101010101" charset="-122"/>
                <a:cs typeface="黑体" panose="02010609060101010101" charset="-122"/>
              </a:rPr>
              <a:t>1</a:t>
            </a:r>
            <a:r>
              <a:rPr lang="zh-CN" altLang="en-US" sz="2800" b="1" dirty="0">
                <a:solidFill>
                  <a:prstClr val="white"/>
                </a:solidFill>
                <a:latin typeface="黑体" panose="02010609060101010101" charset="-122"/>
                <a:ea typeface="黑体" panose="02010609060101010101" charset="-122"/>
                <a:cs typeface="黑体" panose="02010609060101010101" charset="-122"/>
              </a:rPr>
              <a:t>：</a:t>
            </a:r>
            <a:r>
              <a:rPr sz="2800" b="1" dirty="0">
                <a:solidFill>
                  <a:prstClr val="white"/>
                </a:solidFill>
                <a:latin typeface="黑体" panose="02010609060101010101" charset="-122"/>
                <a:ea typeface="黑体" panose="02010609060101010101" charset="-122"/>
                <a:cs typeface="黑体" panose="02010609060101010101" charset="-122"/>
              </a:rPr>
              <a:t>计算机系统安装</a:t>
            </a:r>
            <a:endParaRPr sz="2800" b="1" dirty="0">
              <a:solidFill>
                <a:prstClr val="white"/>
              </a:solidFill>
              <a:latin typeface="黑体" panose="02010609060101010101" charset="-122"/>
              <a:ea typeface="黑体" panose="02010609060101010101" charset="-122"/>
              <a:cs typeface="黑体" panose="02010609060101010101" charset="-122"/>
            </a:endParaRPr>
          </a:p>
          <a:p>
            <a:pPr indent="0">
              <a:lnSpc>
                <a:spcPts val="4000"/>
              </a:lnSpc>
              <a:buFont typeface="+mj-ea"/>
              <a:buNone/>
            </a:pPr>
            <a:endParaRPr lang="en-US" altLang="zh-CN" sz="2800" dirty="0">
              <a:solidFill>
                <a:schemeClr val="bg1">
                  <a:lumMod val="75000"/>
                </a:schemeClr>
              </a:solidFill>
              <a:latin typeface="华文隶书" panose="02010800040101010101" pitchFamily="2" charset="-122"/>
              <a:ea typeface="华文隶书" panose="02010800040101010101" pitchFamily="2" charset="-122"/>
              <a:cs typeface="Arial" panose="020B0604020202020204" pitchFamily="34" charset="0"/>
            </a:endParaRPr>
          </a:p>
        </p:txBody>
      </p:sp>
      <p:sp>
        <p:nvSpPr>
          <p:cNvPr id="2" name="文本框 1"/>
          <p:cNvSpPr txBox="1"/>
          <p:nvPr/>
        </p:nvSpPr>
        <p:spPr>
          <a:xfrm>
            <a:off x="337185" y="2275205"/>
            <a:ext cx="5454650" cy="2306955"/>
          </a:xfrm>
          <a:prstGeom prst="rect">
            <a:avLst/>
          </a:prstGeom>
          <a:noFill/>
        </p:spPr>
        <p:txBody>
          <a:bodyPr wrap="none" rtlCol="0">
            <a:spAutoFit/>
          </a:bodyPr>
          <a:p>
            <a:pPr marL="342900" indent="-342900" algn="l">
              <a:buFont typeface="Wingdings" panose="05000000000000000000" charset="0"/>
              <a:buChar char="ü"/>
            </a:pPr>
            <a:r>
              <a:rPr lang="en-US" altLang="zh-CN" dirty="0" err="1" smtClean="0">
                <a:solidFill>
                  <a:schemeClr val="bg1"/>
                </a:solidFill>
                <a:latin typeface="Arial" panose="020B0604020202020204" pitchFamily="34" charset="0"/>
                <a:cs typeface="Arial" panose="020B0604020202020204" pitchFamily="34" charset="0"/>
              </a:rPr>
              <a:t>BIOS</a:t>
            </a:r>
            <a:r>
              <a:rPr lang="zh-CN" altLang="en-US" dirty="0" err="1" smtClean="0">
                <a:solidFill>
                  <a:schemeClr val="bg1"/>
                </a:solidFill>
                <a:latin typeface="Arial" panose="020B0604020202020204" pitchFamily="34" charset="0"/>
                <a:cs typeface="Arial" panose="020B0604020202020204" pitchFamily="34" charset="0"/>
              </a:rPr>
              <a:t>设置；</a:t>
            </a:r>
            <a:endParaRPr lang="zh-CN" altLang="en-US" dirty="0" err="1" smtClean="0">
              <a:solidFill>
                <a:schemeClr val="bg1"/>
              </a:solidFill>
              <a:latin typeface="Arial" panose="020B0604020202020204" pitchFamily="34" charset="0"/>
              <a:cs typeface="Arial" panose="020B0604020202020204" pitchFamily="34" charset="0"/>
            </a:endParaRPr>
          </a:p>
          <a:p>
            <a:pPr marL="342900" indent="-342900" algn="l">
              <a:buFont typeface="Wingdings" panose="05000000000000000000" charset="0"/>
              <a:buChar char="ü"/>
            </a:pPr>
            <a:r>
              <a:rPr lang="zh-CN" altLang="en-US" dirty="0" err="1" smtClean="0">
                <a:solidFill>
                  <a:schemeClr val="bg1"/>
                </a:solidFill>
                <a:latin typeface="Arial" panose="020B0604020202020204" pitchFamily="34" charset="0"/>
                <a:cs typeface="Arial" panose="020B0604020202020204" pitchFamily="34" charset="0"/>
              </a:rPr>
              <a:t>硬盘的分区与</a:t>
            </a:r>
            <a:r>
              <a:rPr lang="zh-CN" altLang="en-US" dirty="0" err="1" smtClean="0">
                <a:solidFill>
                  <a:schemeClr val="bg1"/>
                </a:solidFill>
                <a:latin typeface="Arial" panose="020B0604020202020204" pitchFamily="34" charset="0"/>
                <a:cs typeface="Arial" panose="020B0604020202020204" pitchFamily="34" charset="0"/>
              </a:rPr>
              <a:t>格式化；</a:t>
            </a:r>
            <a:endParaRPr lang="en-US" altLang="zh-CN" dirty="0" err="1" smtClean="0">
              <a:solidFill>
                <a:schemeClr val="bg1"/>
              </a:solidFill>
              <a:latin typeface="Arial" panose="020B0604020202020204" pitchFamily="34" charset="0"/>
              <a:cs typeface="Arial" panose="020B0604020202020204" pitchFamily="34" charset="0"/>
            </a:endParaRPr>
          </a:p>
          <a:p>
            <a:pPr marL="342900" indent="-342900" algn="l">
              <a:buFont typeface="Wingdings" panose="05000000000000000000" charset="0"/>
              <a:buChar char="ü"/>
            </a:pPr>
            <a:r>
              <a:rPr lang="zh-CN" altLang="en-US" dirty="0" err="1" smtClean="0">
                <a:solidFill>
                  <a:schemeClr val="bg1"/>
                </a:solidFill>
                <a:latin typeface="Arial" panose="020B0604020202020204" pitchFamily="34" charset="0"/>
                <a:cs typeface="Arial" panose="020B0604020202020204" pitchFamily="34" charset="0"/>
              </a:rPr>
              <a:t>使用</a:t>
            </a:r>
            <a:r>
              <a:rPr lang="en-US" altLang="zh-CN" dirty="0" err="1" smtClean="0">
                <a:solidFill>
                  <a:schemeClr val="bg1"/>
                </a:solidFill>
                <a:latin typeface="Arial" panose="020B0604020202020204" pitchFamily="34" charset="0"/>
                <a:cs typeface="Arial" panose="020B0604020202020204" pitchFamily="34" charset="0"/>
              </a:rPr>
              <a:t>U</a:t>
            </a:r>
            <a:r>
              <a:rPr lang="zh-CN" altLang="en-US" dirty="0" err="1" smtClean="0">
                <a:solidFill>
                  <a:schemeClr val="bg1"/>
                </a:solidFill>
                <a:latin typeface="Arial" panose="020B0604020202020204" pitchFamily="34" charset="0"/>
                <a:cs typeface="Arial" panose="020B0604020202020204" pitchFamily="34" charset="0"/>
              </a:rPr>
              <a:t>盘制作启动安装</a:t>
            </a:r>
            <a:r>
              <a:rPr lang="zh-CN" altLang="en-US" dirty="0" err="1" smtClean="0">
                <a:solidFill>
                  <a:schemeClr val="bg1"/>
                </a:solidFill>
                <a:latin typeface="Arial" panose="020B0604020202020204" pitchFamily="34" charset="0"/>
                <a:cs typeface="Arial" panose="020B0604020202020204" pitchFamily="34" charset="0"/>
              </a:rPr>
              <a:t>盘；</a:t>
            </a:r>
            <a:endParaRPr lang="zh-CN" altLang="en-US" dirty="0" err="1" smtClean="0">
              <a:solidFill>
                <a:schemeClr val="bg1"/>
              </a:solidFill>
              <a:latin typeface="Arial" panose="020B0604020202020204" pitchFamily="34" charset="0"/>
              <a:cs typeface="Arial" panose="020B0604020202020204" pitchFamily="34" charset="0"/>
            </a:endParaRPr>
          </a:p>
          <a:p>
            <a:pPr marL="342900" indent="-342900" algn="l">
              <a:buFont typeface="Wingdings" panose="05000000000000000000" charset="0"/>
              <a:buChar char="ü"/>
            </a:pPr>
            <a:r>
              <a:rPr lang="zh-CN" altLang="en-US" dirty="0" err="1" smtClean="0">
                <a:solidFill>
                  <a:schemeClr val="bg1"/>
                </a:solidFill>
                <a:latin typeface="Arial" panose="020B0604020202020204" pitchFamily="34" charset="0"/>
                <a:cs typeface="Arial" panose="020B0604020202020204" pitchFamily="34" charset="0"/>
              </a:rPr>
              <a:t>安装</a:t>
            </a:r>
            <a:r>
              <a:rPr lang="en-US" altLang="zh-CN" dirty="0" err="1" smtClean="0">
                <a:solidFill>
                  <a:schemeClr val="bg1"/>
                </a:solidFill>
                <a:latin typeface="Arial" panose="020B0604020202020204" pitchFamily="34" charset="0"/>
                <a:cs typeface="Arial" panose="020B0604020202020204" pitchFamily="34" charset="0"/>
              </a:rPr>
              <a:t>Windows10</a:t>
            </a:r>
            <a:r>
              <a:rPr lang="zh-CN" altLang="en-US" dirty="0" err="1" smtClean="0">
                <a:solidFill>
                  <a:schemeClr val="bg1"/>
                </a:solidFill>
                <a:latin typeface="Arial" panose="020B0604020202020204" pitchFamily="34" charset="0"/>
                <a:cs typeface="Arial" panose="020B0604020202020204" pitchFamily="34" charset="0"/>
              </a:rPr>
              <a:t>操作系统</a:t>
            </a:r>
            <a:r>
              <a:rPr lang="en-US" altLang="zh-CN" dirty="0" err="1" smtClean="0">
                <a:solidFill>
                  <a:schemeClr val="bg1"/>
                </a:solidFill>
                <a:latin typeface="Arial" panose="020B0604020202020204" pitchFamily="34" charset="0"/>
                <a:cs typeface="Arial" panose="020B0604020202020204" pitchFamily="34" charset="0"/>
              </a:rPr>
              <a:t>;</a:t>
            </a:r>
            <a:endParaRPr lang="en-US" altLang="zh-CN" dirty="0" err="1" smtClean="0">
              <a:solidFill>
                <a:schemeClr val="bg1"/>
              </a:solidFill>
              <a:latin typeface="Arial" panose="020B0604020202020204" pitchFamily="34" charset="0"/>
              <a:cs typeface="Arial" panose="020B0604020202020204" pitchFamily="34" charset="0"/>
            </a:endParaRPr>
          </a:p>
          <a:p>
            <a:pPr marL="342900" indent="-342900" algn="l">
              <a:buFont typeface="Wingdings" panose="05000000000000000000" charset="0"/>
              <a:buChar char="ü"/>
            </a:pPr>
            <a:r>
              <a:rPr lang="en-US" altLang="zh-CN" dirty="0" err="1" smtClean="0">
                <a:solidFill>
                  <a:schemeClr val="bg1"/>
                </a:solidFill>
                <a:latin typeface="Arial" panose="020B0604020202020204" pitchFamily="34" charset="0"/>
                <a:cs typeface="Arial" panose="020B0604020202020204" pitchFamily="34" charset="0"/>
              </a:rPr>
              <a:t>Windows10</a:t>
            </a:r>
            <a:r>
              <a:rPr lang="zh-CN" altLang="en-US" dirty="0" err="1" smtClean="0">
                <a:solidFill>
                  <a:schemeClr val="bg1"/>
                </a:solidFill>
                <a:latin typeface="Arial" panose="020B0604020202020204" pitchFamily="34" charset="0"/>
                <a:cs typeface="Arial" panose="020B0604020202020204" pitchFamily="34" charset="0"/>
              </a:rPr>
              <a:t>操作系统和预装软件</a:t>
            </a:r>
            <a:r>
              <a:rPr lang="zh-CN" altLang="en-US" dirty="0" err="1" smtClean="0">
                <a:solidFill>
                  <a:schemeClr val="bg1"/>
                </a:solidFill>
                <a:latin typeface="Arial" panose="020B0604020202020204" pitchFamily="34" charset="0"/>
                <a:cs typeface="Arial" panose="020B0604020202020204" pitchFamily="34" charset="0"/>
              </a:rPr>
              <a:t>激活</a:t>
            </a:r>
            <a:endParaRPr lang="zh-CN" altLang="en-US" dirty="0" err="1" smtClean="0">
              <a:solidFill>
                <a:schemeClr val="bg1"/>
              </a:solidFill>
              <a:latin typeface="Arial" panose="020B0604020202020204" pitchFamily="34" charset="0"/>
              <a:cs typeface="Arial" panose="020B0604020202020204" pitchFamily="34" charset="0"/>
            </a:endParaRPr>
          </a:p>
          <a:p>
            <a:endParaRPr lang="zh-CN" altLang="en-US" dirty="0" err="1" smtClean="0">
              <a:solidFill>
                <a:schemeClr val="bg1"/>
              </a:solidFill>
              <a:latin typeface="Arial" panose="020B0604020202020204" pitchFamily="34" charset="0"/>
              <a:cs typeface="Arial" panose="020B0604020202020204" pitchFamily="34" charset="0"/>
            </a:endParaRP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6147"/>
          <p:cNvSpPr>
            <a:spLocks noGrp="1"/>
          </p:cNvSpPr>
          <p:nvPr>
            <p:ph type="title"/>
          </p:nvPr>
        </p:nvSpPr>
        <p:spPr>
          <a:prstGeom prst="rect">
            <a:avLst/>
          </a:prstGeom>
        </p:spPr>
        <p:txBody>
          <a:bodyPr/>
          <a:lstStyle/>
          <a:p>
            <a:r>
              <a:rPr lang="zh-CN" altLang="en-US" dirty="0">
                <a:latin typeface="微软雅黑" panose="020B0503020204020204" pitchFamily="34" charset="-122"/>
                <a:ea typeface="微软雅黑" panose="020B0503020204020204" pitchFamily="34" charset="-122"/>
              </a:rPr>
              <a:t>任务描述</a:t>
            </a:r>
            <a:endParaRPr lang="en-US"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644650" y="1721485"/>
            <a:ext cx="8334375" cy="2861310"/>
          </a:xfrm>
          <a:prstGeom prst="rect">
            <a:avLst/>
          </a:prstGeom>
          <a:noFill/>
        </p:spPr>
        <p:txBody>
          <a:bodyPr wrap="square" rtlCol="0">
            <a:spAutoFit/>
          </a:bodyPr>
          <a:p>
            <a:pPr indent="0" algn="l" fontAlgn="auto">
              <a:lnSpc>
                <a:spcPct val="150000"/>
              </a:lnSpc>
              <a:buNone/>
            </a:pPr>
            <a:r>
              <a:rPr lang="en-US" altLang="zh-CN" dirty="0" err="1" smtClean="0">
                <a:solidFill>
                  <a:schemeClr val="tx1"/>
                </a:solidFill>
                <a:latin typeface="Arial" panose="020B0604020202020204" pitchFamily="34" charset="0"/>
                <a:cs typeface="Arial" panose="020B0604020202020204" pitchFamily="34" charset="0"/>
              </a:rPr>
              <a:t>  </a:t>
            </a:r>
            <a:r>
              <a:rPr lang="zh-CN" altLang="en-US" dirty="0" err="1" smtClean="0">
                <a:solidFill>
                  <a:schemeClr val="tx1"/>
                </a:solidFill>
                <a:latin typeface="Arial" panose="020B0604020202020204" pitchFamily="34" charset="0"/>
                <a:cs typeface="Arial" panose="020B0604020202020204" pitchFamily="34" charset="0"/>
              </a:rPr>
              <a:t>硬件系统的组装完成仅仅提供了计算机良好工作的物质基础，要使计算机能够高效、准确地帮助我们完成各项工作，必须安装软件系统并进行相应测试，包括对硬盘的先期处理、安装操作系统与驱动程序，同时考虑到计算机系统的使用的安全与可靠，还应预先做好安全防范与灾难恢复工作。</a:t>
            </a:r>
            <a:endParaRPr lang="zh-CN" altLang="en-US" dirty="0" err="1" smtClean="0">
              <a:solidFill>
                <a:schemeClr val="tx1"/>
              </a:solidFill>
              <a:latin typeface="Arial" panose="020B0604020202020204" pitchFamily="34" charset="0"/>
              <a:cs typeface="Arial" panose="020B0604020202020204" pitchFamily="34" charset="0"/>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6147"/>
          <p:cNvSpPr>
            <a:spLocks noGrp="1"/>
          </p:cNvSpPr>
          <p:nvPr>
            <p:ph type="title"/>
          </p:nvPr>
        </p:nvSpPr>
        <p:spPr>
          <a:prstGeom prst="rect">
            <a:avLst/>
          </a:prstGeom>
        </p:spPr>
        <p:txBody>
          <a:bodyPr/>
          <a:lstStyle/>
          <a:p>
            <a:r>
              <a:rPr lang="zh-CN" altLang="en-US" dirty="0">
                <a:latin typeface="微软雅黑" panose="020B0503020204020204" pitchFamily="34" charset="-122"/>
                <a:ea typeface="微软雅黑" panose="020B0503020204020204" pitchFamily="34" charset="-122"/>
              </a:rPr>
              <a:t>任务清单：计算机系统</a:t>
            </a:r>
            <a:r>
              <a:rPr lang="zh-CN" altLang="en-US" dirty="0">
                <a:latin typeface="微软雅黑" panose="020B0503020204020204" pitchFamily="34" charset="-122"/>
                <a:ea typeface="微软雅黑" panose="020B0503020204020204" pitchFamily="34" charset="-122"/>
              </a:rPr>
              <a:t>安装</a:t>
            </a:r>
            <a:endParaRPr lang="zh-CN" altLang="en-US" dirty="0">
              <a:latin typeface="微软雅黑" panose="020B0503020204020204" pitchFamily="34" charset="-122"/>
              <a:ea typeface="微软雅黑" panose="020B0503020204020204" pitchFamily="34" charset="-122"/>
            </a:endParaRPr>
          </a:p>
        </p:txBody>
      </p:sp>
      <p:graphicFrame>
        <p:nvGraphicFramePr>
          <p:cNvPr id="4" name="表格 3"/>
          <p:cNvGraphicFramePr/>
          <p:nvPr>
            <p:custDataLst>
              <p:tags r:id="rId1"/>
            </p:custDataLst>
          </p:nvPr>
        </p:nvGraphicFramePr>
        <p:xfrm>
          <a:off x="1303655" y="991870"/>
          <a:ext cx="8945880" cy="5466715"/>
        </p:xfrm>
        <a:graphic>
          <a:graphicData uri="http://schemas.openxmlformats.org/drawingml/2006/table">
            <a:tbl>
              <a:tblPr firstRow="1" bandRow="1">
                <a:tableStyleId>{5940675A-B579-460E-94D1-54222C63F5DA}</a:tableStyleId>
              </a:tblPr>
              <a:tblGrid>
                <a:gridCol w="1488440"/>
                <a:gridCol w="7457440"/>
              </a:tblGrid>
              <a:tr h="1579880">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任务目标</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素质目标：具有良好的心理素质和责任意识；养成规范化操作的职业习惯。</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宋体" panose="02010600030101010101" pitchFamily="2" charset="-122"/>
                          <a:ea typeface="宋体" panose="02010600030101010101" pitchFamily="2" charset="-122"/>
                          <a:cs typeface="宋体" panose="02010600030101010101" pitchFamily="2" charset="-122"/>
                        </a:rPr>
                        <a:t>知识目标：</a:t>
                      </a:r>
                      <a:r>
                        <a:rPr lang="zh-CN" altLang="en-US" sz="1800" b="0">
                          <a:latin typeface="宋体" panose="02010600030101010101" pitchFamily="2" charset="-122"/>
                          <a:ea typeface="宋体" panose="02010600030101010101" pitchFamily="2" charset="-122"/>
                          <a:cs typeface="宋体" panose="02010600030101010101" pitchFamily="2" charset="-122"/>
                        </a:rPr>
                        <a:t>了</a:t>
                      </a:r>
                      <a:r>
                        <a:rPr lang="en-US" sz="1800" b="0">
                          <a:latin typeface="宋体" panose="02010600030101010101" pitchFamily="2" charset="-122"/>
                          <a:ea typeface="宋体" panose="02010600030101010101" pitchFamily="2" charset="-122"/>
                          <a:cs typeface="宋体" panose="02010600030101010101" pitchFamily="2" charset="-122"/>
                        </a:rPr>
                        <a:t>解操作系统的基本概念；掌握常用windows系统的安装及注意事项；了解常用Windows系统激活机制及正确激活Windows；熟悉掌握主流机型的系统恢复。</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宋体" panose="02010600030101010101" pitchFamily="2" charset="-122"/>
                          <a:ea typeface="宋体" panose="02010600030101010101" pitchFamily="2" charset="-122"/>
                          <a:cs typeface="宋体" panose="02010600030101010101" pitchFamily="2" charset="-122"/>
                        </a:rPr>
                        <a:t>能力目标： 独立正确安装Windows系统。</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099185">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任务重难点</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重点：掌握常用windows系统的安装及注意事项；熟悉掌握主流机型的系统恢复。</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宋体" panose="02010600030101010101" pitchFamily="2" charset="-122"/>
                          <a:ea typeface="宋体" panose="02010600030101010101" pitchFamily="2" charset="-122"/>
                          <a:cs typeface="宋体" panose="02010600030101010101" pitchFamily="2" charset="-122"/>
                        </a:rPr>
                        <a:t>难点：常用windows系统的安装及注意事项。</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9275">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任务内容</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1、数据备份；</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宋体" panose="02010600030101010101" pitchFamily="2" charset="-122"/>
                          <a:ea typeface="宋体" panose="02010600030101010101" pitchFamily="2" charset="-122"/>
                          <a:cs typeface="宋体" panose="02010600030101010101" pitchFamily="2" charset="-122"/>
                        </a:rPr>
                        <a:t>2、BIOS设置；</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宋体" panose="02010600030101010101" pitchFamily="2" charset="-122"/>
                          <a:ea typeface="宋体" panose="02010600030101010101" pitchFamily="2" charset="-122"/>
                          <a:cs typeface="宋体" panose="02010600030101010101" pitchFamily="2" charset="-122"/>
                        </a:rPr>
                        <a:t>3、制作安装U盘；</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宋体" panose="02010600030101010101" pitchFamily="2" charset="-122"/>
                          <a:ea typeface="宋体" panose="02010600030101010101" pitchFamily="2" charset="-122"/>
                          <a:cs typeface="宋体" panose="02010600030101010101" pitchFamily="2" charset="-122"/>
                        </a:rPr>
                        <a:t>4、安装Windows；</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宋体" panose="02010600030101010101" pitchFamily="2" charset="-122"/>
                          <a:ea typeface="宋体" panose="02010600030101010101" pitchFamily="2" charset="-122"/>
                          <a:cs typeface="宋体" panose="02010600030101010101" pitchFamily="2" charset="-122"/>
                        </a:rPr>
                        <a:t>5、恢复备份数据。</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66775">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工具软件</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工具清单：实训PC、U盘、常用软件、USB外置光驱，系统光盘、网线，笔记本电脑、移动硬盘</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9275">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资源链接</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微课、图例、PPT课件、实训报告单</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手动输入 11"/>
          <p:cNvSpPr/>
          <p:nvPr/>
        </p:nvSpPr>
        <p:spPr>
          <a:xfrm flipH="1" flipV="1">
            <a:off x="-2" y="794769"/>
            <a:ext cx="12188826" cy="273172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00"/>
              <a:gd name="connsiteY0-2" fmla="*/ 2000 h 10000"/>
              <a:gd name="connsiteX1-3" fmla="*/ 10000 w 10000"/>
              <a:gd name="connsiteY1-4" fmla="*/ 0 h 10000"/>
              <a:gd name="connsiteX2-5" fmla="*/ 10000 w 10000"/>
              <a:gd name="connsiteY2-6" fmla="*/ 10000 h 10000"/>
              <a:gd name="connsiteX3-7" fmla="*/ 16 w 10000"/>
              <a:gd name="connsiteY3-8" fmla="*/ 5187 h 10000"/>
              <a:gd name="connsiteX4-9" fmla="*/ 0 w 10000"/>
              <a:gd name="connsiteY4-10" fmla="*/ 2000 h 10000"/>
              <a:gd name="connsiteX0-11" fmla="*/ 16 w 10016"/>
              <a:gd name="connsiteY0-12" fmla="*/ 2000 h 10000"/>
              <a:gd name="connsiteX1-13" fmla="*/ 10016 w 10016"/>
              <a:gd name="connsiteY1-14" fmla="*/ 0 h 10000"/>
              <a:gd name="connsiteX2-15" fmla="*/ 10016 w 10016"/>
              <a:gd name="connsiteY2-16" fmla="*/ 10000 h 10000"/>
              <a:gd name="connsiteX3-17" fmla="*/ 0 w 10016"/>
              <a:gd name="connsiteY3-18" fmla="*/ 6902 h 10000"/>
              <a:gd name="connsiteX4-19" fmla="*/ 16 w 10016"/>
              <a:gd name="connsiteY4-20" fmla="*/ 2000 h 10000"/>
              <a:gd name="connsiteX0-21" fmla="*/ 16 w 10016"/>
              <a:gd name="connsiteY0-22" fmla="*/ 3564 h 10000"/>
              <a:gd name="connsiteX1-23" fmla="*/ 10016 w 10016"/>
              <a:gd name="connsiteY1-24" fmla="*/ 0 h 10000"/>
              <a:gd name="connsiteX2-25" fmla="*/ 10016 w 10016"/>
              <a:gd name="connsiteY2-26" fmla="*/ 10000 h 10000"/>
              <a:gd name="connsiteX3-27" fmla="*/ 0 w 10016"/>
              <a:gd name="connsiteY3-28" fmla="*/ 6902 h 10000"/>
              <a:gd name="connsiteX4-29" fmla="*/ 16 w 10016"/>
              <a:gd name="connsiteY4-30" fmla="*/ 3564 h 10000"/>
              <a:gd name="connsiteX0-31" fmla="*/ 1 w 10017"/>
              <a:gd name="connsiteY0-32" fmla="*/ 4166 h 10000"/>
              <a:gd name="connsiteX1-33" fmla="*/ 10017 w 10017"/>
              <a:gd name="connsiteY1-34" fmla="*/ 0 h 10000"/>
              <a:gd name="connsiteX2-35" fmla="*/ 10017 w 10017"/>
              <a:gd name="connsiteY2-36" fmla="*/ 10000 h 10000"/>
              <a:gd name="connsiteX3-37" fmla="*/ 1 w 10017"/>
              <a:gd name="connsiteY3-38" fmla="*/ 6902 h 10000"/>
              <a:gd name="connsiteX4-39" fmla="*/ 1 w 10017"/>
              <a:gd name="connsiteY4-40" fmla="*/ 4166 h 10000"/>
              <a:gd name="connsiteX0-41" fmla="*/ 0 w 10032"/>
              <a:gd name="connsiteY0-42" fmla="*/ 4316 h 10000"/>
              <a:gd name="connsiteX1-43" fmla="*/ 10032 w 10032"/>
              <a:gd name="connsiteY1-44" fmla="*/ 0 h 10000"/>
              <a:gd name="connsiteX2-45" fmla="*/ 10032 w 10032"/>
              <a:gd name="connsiteY2-46" fmla="*/ 10000 h 10000"/>
              <a:gd name="connsiteX3-47" fmla="*/ 16 w 10032"/>
              <a:gd name="connsiteY3-48" fmla="*/ 6902 h 10000"/>
              <a:gd name="connsiteX4-49" fmla="*/ 0 w 10032"/>
              <a:gd name="connsiteY4-50" fmla="*/ 4316 h 10000"/>
              <a:gd name="connsiteX0-51" fmla="*/ 0 w 10032"/>
              <a:gd name="connsiteY0-52" fmla="*/ 4316 h 10000"/>
              <a:gd name="connsiteX1-53" fmla="*/ 10032 w 10032"/>
              <a:gd name="connsiteY1-54" fmla="*/ 0 h 10000"/>
              <a:gd name="connsiteX2-55" fmla="*/ 10032 w 10032"/>
              <a:gd name="connsiteY2-56" fmla="*/ 10000 h 10000"/>
              <a:gd name="connsiteX3-57" fmla="*/ 16 w 10032"/>
              <a:gd name="connsiteY3-58" fmla="*/ 6902 h 10000"/>
              <a:gd name="connsiteX4-59" fmla="*/ 0 w 10032"/>
              <a:gd name="connsiteY4-60" fmla="*/ 4316 h 10000"/>
              <a:gd name="connsiteX0-61" fmla="*/ 0 w 10032"/>
              <a:gd name="connsiteY0-62" fmla="*/ 4316 h 10092"/>
              <a:gd name="connsiteX1-63" fmla="*/ 10032 w 10032"/>
              <a:gd name="connsiteY1-64" fmla="*/ 0 h 10092"/>
              <a:gd name="connsiteX2-65" fmla="*/ 10032 w 10032"/>
              <a:gd name="connsiteY2-66" fmla="*/ 10000 h 10092"/>
              <a:gd name="connsiteX3-67" fmla="*/ 16 w 10032"/>
              <a:gd name="connsiteY3-68" fmla="*/ 6902 h 10092"/>
              <a:gd name="connsiteX4-69" fmla="*/ 0 w 10032"/>
              <a:gd name="connsiteY4-70" fmla="*/ 4316 h 10092"/>
              <a:gd name="connsiteX0-71" fmla="*/ 0 w 10032"/>
              <a:gd name="connsiteY0-72" fmla="*/ 4316 h 10359"/>
              <a:gd name="connsiteX1-73" fmla="*/ 10032 w 10032"/>
              <a:gd name="connsiteY1-74" fmla="*/ 0 h 10359"/>
              <a:gd name="connsiteX2-75" fmla="*/ 10032 w 10032"/>
              <a:gd name="connsiteY2-76" fmla="*/ 10000 h 10359"/>
              <a:gd name="connsiteX3-77" fmla="*/ 16 w 10032"/>
              <a:gd name="connsiteY3-78" fmla="*/ 6902 h 10359"/>
              <a:gd name="connsiteX4-79" fmla="*/ 0 w 10032"/>
              <a:gd name="connsiteY4-80" fmla="*/ 4316 h 10359"/>
              <a:gd name="connsiteX0-81" fmla="*/ 0 w 10032"/>
              <a:gd name="connsiteY0-82" fmla="*/ 4316 h 10268"/>
              <a:gd name="connsiteX1-83" fmla="*/ 10032 w 10032"/>
              <a:gd name="connsiteY1-84" fmla="*/ 0 h 10268"/>
              <a:gd name="connsiteX2-85" fmla="*/ 10032 w 10032"/>
              <a:gd name="connsiteY2-86" fmla="*/ 10000 h 10268"/>
              <a:gd name="connsiteX3-87" fmla="*/ 16 w 10032"/>
              <a:gd name="connsiteY3-88" fmla="*/ 6451 h 10268"/>
              <a:gd name="connsiteX4-89" fmla="*/ 0 w 10032"/>
              <a:gd name="connsiteY4-90" fmla="*/ 4316 h 10268"/>
              <a:gd name="connsiteX0-91" fmla="*/ 0 w 10032"/>
              <a:gd name="connsiteY0-92" fmla="*/ 4316 h 10306"/>
              <a:gd name="connsiteX1-93" fmla="*/ 10032 w 10032"/>
              <a:gd name="connsiteY1-94" fmla="*/ 0 h 10306"/>
              <a:gd name="connsiteX2-95" fmla="*/ 10032 w 10032"/>
              <a:gd name="connsiteY2-96" fmla="*/ 10000 h 10306"/>
              <a:gd name="connsiteX3-97" fmla="*/ 16 w 10032"/>
              <a:gd name="connsiteY3-98" fmla="*/ 6662 h 10306"/>
              <a:gd name="connsiteX4-99" fmla="*/ 0 w 10032"/>
              <a:gd name="connsiteY4-100" fmla="*/ 4316 h 10306"/>
              <a:gd name="connsiteX0-101" fmla="*/ 0 w 10032"/>
              <a:gd name="connsiteY0-102" fmla="*/ 4316 h 10306"/>
              <a:gd name="connsiteX1-103" fmla="*/ 10032 w 10032"/>
              <a:gd name="connsiteY1-104" fmla="*/ 0 h 10306"/>
              <a:gd name="connsiteX2-105" fmla="*/ 10032 w 10032"/>
              <a:gd name="connsiteY2-106" fmla="*/ 10000 h 10306"/>
              <a:gd name="connsiteX3-107" fmla="*/ 16 w 10032"/>
              <a:gd name="connsiteY3-108" fmla="*/ 6662 h 10306"/>
              <a:gd name="connsiteX4-109" fmla="*/ 0 w 10032"/>
              <a:gd name="connsiteY4-110" fmla="*/ 4316 h 10306"/>
              <a:gd name="connsiteX0-111" fmla="*/ 0 w 10032"/>
              <a:gd name="connsiteY0-112" fmla="*/ 4316 h 10306"/>
              <a:gd name="connsiteX1-113" fmla="*/ 10032 w 10032"/>
              <a:gd name="connsiteY1-114" fmla="*/ 0 h 10306"/>
              <a:gd name="connsiteX2-115" fmla="*/ 10032 w 10032"/>
              <a:gd name="connsiteY2-116" fmla="*/ 10000 h 10306"/>
              <a:gd name="connsiteX3-117" fmla="*/ 16 w 10032"/>
              <a:gd name="connsiteY3-118" fmla="*/ 6662 h 10306"/>
              <a:gd name="connsiteX4-119" fmla="*/ 0 w 10032"/>
              <a:gd name="connsiteY4-120" fmla="*/ 4316 h 10306"/>
              <a:gd name="connsiteX0-121" fmla="*/ 0 w 10032"/>
              <a:gd name="connsiteY0-122" fmla="*/ 4316 h 10306"/>
              <a:gd name="connsiteX1-123" fmla="*/ 10032 w 10032"/>
              <a:gd name="connsiteY1-124" fmla="*/ 0 h 10306"/>
              <a:gd name="connsiteX2-125" fmla="*/ 10032 w 10032"/>
              <a:gd name="connsiteY2-126" fmla="*/ 10000 h 10306"/>
              <a:gd name="connsiteX3-127" fmla="*/ 16 w 10032"/>
              <a:gd name="connsiteY3-128" fmla="*/ 6662 h 10306"/>
              <a:gd name="connsiteX4-129" fmla="*/ 0 w 10032"/>
              <a:gd name="connsiteY4-130" fmla="*/ 4316 h 10306"/>
              <a:gd name="connsiteX0-131" fmla="*/ 0 w 10032"/>
              <a:gd name="connsiteY0-132" fmla="*/ 4316 h 10306"/>
              <a:gd name="connsiteX1-133" fmla="*/ 10032 w 10032"/>
              <a:gd name="connsiteY1-134" fmla="*/ 0 h 10306"/>
              <a:gd name="connsiteX2-135" fmla="*/ 10032 w 10032"/>
              <a:gd name="connsiteY2-136" fmla="*/ 10000 h 10306"/>
              <a:gd name="connsiteX3-137" fmla="*/ 16 w 10032"/>
              <a:gd name="connsiteY3-138" fmla="*/ 6662 h 10306"/>
              <a:gd name="connsiteX4-139" fmla="*/ 0 w 10032"/>
              <a:gd name="connsiteY4-140" fmla="*/ 4316 h 10306"/>
              <a:gd name="connsiteX0-141" fmla="*/ 0 w 10032"/>
              <a:gd name="connsiteY0-142" fmla="*/ 4316 h 10385"/>
              <a:gd name="connsiteX1-143" fmla="*/ 10032 w 10032"/>
              <a:gd name="connsiteY1-144" fmla="*/ 0 h 10385"/>
              <a:gd name="connsiteX2-145" fmla="*/ 10032 w 10032"/>
              <a:gd name="connsiteY2-146" fmla="*/ 10000 h 10385"/>
              <a:gd name="connsiteX3-147" fmla="*/ 16 w 10032"/>
              <a:gd name="connsiteY3-148" fmla="*/ 6662 h 10385"/>
              <a:gd name="connsiteX4-149" fmla="*/ 0 w 10032"/>
              <a:gd name="connsiteY4-150" fmla="*/ 4316 h 10385"/>
              <a:gd name="connsiteX0-151" fmla="*/ 49 w 10017"/>
              <a:gd name="connsiteY0-152" fmla="*/ 1128 h 10385"/>
              <a:gd name="connsiteX1-153" fmla="*/ 10017 w 10017"/>
              <a:gd name="connsiteY1-154" fmla="*/ 0 h 10385"/>
              <a:gd name="connsiteX2-155" fmla="*/ 10017 w 10017"/>
              <a:gd name="connsiteY2-156" fmla="*/ 10000 h 10385"/>
              <a:gd name="connsiteX3-157" fmla="*/ 1 w 10017"/>
              <a:gd name="connsiteY3-158" fmla="*/ 6662 h 10385"/>
              <a:gd name="connsiteX4-159" fmla="*/ 49 w 10017"/>
              <a:gd name="connsiteY4-160" fmla="*/ 1128 h 10385"/>
              <a:gd name="connsiteX0-161" fmla="*/ 0 w 10048"/>
              <a:gd name="connsiteY0-162" fmla="*/ 1212 h 10385"/>
              <a:gd name="connsiteX1-163" fmla="*/ 10048 w 10048"/>
              <a:gd name="connsiteY1-164" fmla="*/ 0 h 10385"/>
              <a:gd name="connsiteX2-165" fmla="*/ 10048 w 10048"/>
              <a:gd name="connsiteY2-166" fmla="*/ 10000 h 10385"/>
              <a:gd name="connsiteX3-167" fmla="*/ 32 w 10048"/>
              <a:gd name="connsiteY3-168" fmla="*/ 6662 h 10385"/>
              <a:gd name="connsiteX4-169" fmla="*/ 0 w 10048"/>
              <a:gd name="connsiteY4-170" fmla="*/ 1212 h 10385"/>
              <a:gd name="connsiteX0-171" fmla="*/ 0 w 10048"/>
              <a:gd name="connsiteY0-172" fmla="*/ 1212 h 10165"/>
              <a:gd name="connsiteX1-173" fmla="*/ 10048 w 10048"/>
              <a:gd name="connsiteY1-174" fmla="*/ 0 h 10165"/>
              <a:gd name="connsiteX2-175" fmla="*/ 10048 w 10048"/>
              <a:gd name="connsiteY2-176" fmla="*/ 10000 h 10165"/>
              <a:gd name="connsiteX3-177" fmla="*/ 64 w 10048"/>
              <a:gd name="connsiteY3-178" fmla="*/ 4648 h 10165"/>
              <a:gd name="connsiteX4-179" fmla="*/ 0 w 10048"/>
              <a:gd name="connsiteY4-180" fmla="*/ 1212 h 10165"/>
              <a:gd name="connsiteX0-181" fmla="*/ 0 w 10048"/>
              <a:gd name="connsiteY0-182" fmla="*/ 1212 h 10161"/>
              <a:gd name="connsiteX1-183" fmla="*/ 10048 w 10048"/>
              <a:gd name="connsiteY1-184" fmla="*/ 0 h 10161"/>
              <a:gd name="connsiteX2-185" fmla="*/ 10048 w 10048"/>
              <a:gd name="connsiteY2-186" fmla="*/ 10000 h 10161"/>
              <a:gd name="connsiteX3-187" fmla="*/ 16 w 10048"/>
              <a:gd name="connsiteY3-188" fmla="*/ 4564 h 10161"/>
              <a:gd name="connsiteX4-189" fmla="*/ 0 w 10048"/>
              <a:gd name="connsiteY4-190" fmla="*/ 1212 h 10161"/>
              <a:gd name="connsiteX0-191" fmla="*/ 0 w 10048"/>
              <a:gd name="connsiteY0-192" fmla="*/ 1212 h 10161"/>
              <a:gd name="connsiteX1-193" fmla="*/ 10048 w 10048"/>
              <a:gd name="connsiteY1-194" fmla="*/ 0 h 10161"/>
              <a:gd name="connsiteX2-195" fmla="*/ 10048 w 10048"/>
              <a:gd name="connsiteY2-196" fmla="*/ 10000 h 10161"/>
              <a:gd name="connsiteX3-197" fmla="*/ 16 w 10048"/>
              <a:gd name="connsiteY3-198" fmla="*/ 4564 h 10161"/>
              <a:gd name="connsiteX4-199" fmla="*/ 0 w 10048"/>
              <a:gd name="connsiteY4-200" fmla="*/ 1212 h 10161"/>
              <a:gd name="connsiteX0-201" fmla="*/ 0 w 10048"/>
              <a:gd name="connsiteY0-202" fmla="*/ 1212 h 11080"/>
              <a:gd name="connsiteX1-203" fmla="*/ 10048 w 10048"/>
              <a:gd name="connsiteY1-204" fmla="*/ 0 h 11080"/>
              <a:gd name="connsiteX2-205" fmla="*/ 10048 w 10048"/>
              <a:gd name="connsiteY2-206" fmla="*/ 10000 h 11080"/>
              <a:gd name="connsiteX3-207" fmla="*/ 16 w 10048"/>
              <a:gd name="connsiteY3-208" fmla="*/ 4564 h 11080"/>
              <a:gd name="connsiteX4-209" fmla="*/ 0 w 10048"/>
              <a:gd name="connsiteY4-210" fmla="*/ 1212 h 11080"/>
              <a:gd name="connsiteX0-211" fmla="*/ 0 w 10048"/>
              <a:gd name="connsiteY0-212" fmla="*/ 1464 h 11332"/>
              <a:gd name="connsiteX1-213" fmla="*/ 10048 w 10048"/>
              <a:gd name="connsiteY1-214" fmla="*/ 0 h 11332"/>
              <a:gd name="connsiteX2-215" fmla="*/ 10048 w 10048"/>
              <a:gd name="connsiteY2-216" fmla="*/ 10252 h 11332"/>
              <a:gd name="connsiteX3-217" fmla="*/ 16 w 10048"/>
              <a:gd name="connsiteY3-218" fmla="*/ 4816 h 11332"/>
              <a:gd name="connsiteX4-219" fmla="*/ 0 w 10048"/>
              <a:gd name="connsiteY4-220" fmla="*/ 1464 h 11332"/>
              <a:gd name="connsiteX0-221" fmla="*/ 0 w 10064"/>
              <a:gd name="connsiteY0-222" fmla="*/ 1800 h 11668"/>
              <a:gd name="connsiteX1-223" fmla="*/ 10064 w 10064"/>
              <a:gd name="connsiteY1-224" fmla="*/ 0 h 11668"/>
              <a:gd name="connsiteX2-225" fmla="*/ 10048 w 10064"/>
              <a:gd name="connsiteY2-226" fmla="*/ 10588 h 11668"/>
              <a:gd name="connsiteX3-227" fmla="*/ 16 w 10064"/>
              <a:gd name="connsiteY3-228" fmla="*/ 5152 h 11668"/>
              <a:gd name="connsiteX4-229" fmla="*/ 0 w 10064"/>
              <a:gd name="connsiteY4-230" fmla="*/ 1800 h 11668"/>
              <a:gd name="connsiteX0-231" fmla="*/ 49 w 10049"/>
              <a:gd name="connsiteY0-232" fmla="*/ 1297 h 11668"/>
              <a:gd name="connsiteX1-233" fmla="*/ 10049 w 10049"/>
              <a:gd name="connsiteY1-234" fmla="*/ 0 h 11668"/>
              <a:gd name="connsiteX2-235" fmla="*/ 10033 w 10049"/>
              <a:gd name="connsiteY2-236" fmla="*/ 10588 h 11668"/>
              <a:gd name="connsiteX3-237" fmla="*/ 1 w 10049"/>
              <a:gd name="connsiteY3-238" fmla="*/ 5152 h 11668"/>
              <a:gd name="connsiteX4-239" fmla="*/ 49 w 10049"/>
              <a:gd name="connsiteY4-240" fmla="*/ 1297 h 11668"/>
              <a:gd name="connsiteX0-241" fmla="*/ 0 w 10064"/>
              <a:gd name="connsiteY0-242" fmla="*/ 1213 h 11668"/>
              <a:gd name="connsiteX1-243" fmla="*/ 10064 w 10064"/>
              <a:gd name="connsiteY1-244" fmla="*/ 0 h 11668"/>
              <a:gd name="connsiteX2-245" fmla="*/ 10048 w 10064"/>
              <a:gd name="connsiteY2-246" fmla="*/ 10588 h 11668"/>
              <a:gd name="connsiteX3-247" fmla="*/ 16 w 10064"/>
              <a:gd name="connsiteY3-248" fmla="*/ 5152 h 11668"/>
              <a:gd name="connsiteX4-249" fmla="*/ 0 w 10064"/>
              <a:gd name="connsiteY4-250" fmla="*/ 1213 h 11668"/>
              <a:gd name="connsiteX0-251" fmla="*/ 0 w 10064"/>
              <a:gd name="connsiteY0-252" fmla="*/ 1213 h 11562"/>
              <a:gd name="connsiteX1-253" fmla="*/ 10064 w 10064"/>
              <a:gd name="connsiteY1-254" fmla="*/ 0 h 11562"/>
              <a:gd name="connsiteX2-255" fmla="*/ 10048 w 10064"/>
              <a:gd name="connsiteY2-256" fmla="*/ 10588 h 11562"/>
              <a:gd name="connsiteX3-257" fmla="*/ 16 w 10064"/>
              <a:gd name="connsiteY3-258" fmla="*/ 4313 h 11562"/>
              <a:gd name="connsiteX4-259" fmla="*/ 0 w 10064"/>
              <a:gd name="connsiteY4-260" fmla="*/ 1213 h 11562"/>
              <a:gd name="connsiteX0-261" fmla="*/ 0 w 10064"/>
              <a:gd name="connsiteY0-262" fmla="*/ 1213 h 11482"/>
              <a:gd name="connsiteX1-263" fmla="*/ 10064 w 10064"/>
              <a:gd name="connsiteY1-264" fmla="*/ 0 h 11482"/>
              <a:gd name="connsiteX2-265" fmla="*/ 10048 w 10064"/>
              <a:gd name="connsiteY2-266" fmla="*/ 10588 h 11482"/>
              <a:gd name="connsiteX3-267" fmla="*/ 16 w 10064"/>
              <a:gd name="connsiteY3-268" fmla="*/ 3558 h 11482"/>
              <a:gd name="connsiteX4-269" fmla="*/ 0 w 10064"/>
              <a:gd name="connsiteY4-270" fmla="*/ 1213 h 11482"/>
              <a:gd name="connsiteX0-271" fmla="*/ 0 w 10064"/>
              <a:gd name="connsiteY0-272" fmla="*/ 1213 h 11745"/>
              <a:gd name="connsiteX1-273" fmla="*/ 10064 w 10064"/>
              <a:gd name="connsiteY1-274" fmla="*/ 0 h 11745"/>
              <a:gd name="connsiteX2-275" fmla="*/ 10048 w 10064"/>
              <a:gd name="connsiteY2-276" fmla="*/ 10588 h 11745"/>
              <a:gd name="connsiteX3-277" fmla="*/ 16 w 10064"/>
              <a:gd name="connsiteY3-278" fmla="*/ 3558 h 11745"/>
              <a:gd name="connsiteX4-279" fmla="*/ 0 w 10064"/>
              <a:gd name="connsiteY4-280" fmla="*/ 1213 h 11745"/>
              <a:gd name="connsiteX0-281" fmla="*/ 0 w 10064"/>
              <a:gd name="connsiteY0-282" fmla="*/ 1213 h 11745"/>
              <a:gd name="connsiteX1-283" fmla="*/ 10064 w 10064"/>
              <a:gd name="connsiteY1-284" fmla="*/ 0 h 11745"/>
              <a:gd name="connsiteX2-285" fmla="*/ 10048 w 10064"/>
              <a:gd name="connsiteY2-286" fmla="*/ 10588 h 11745"/>
              <a:gd name="connsiteX3-287" fmla="*/ 16 w 10064"/>
              <a:gd name="connsiteY3-288" fmla="*/ 3558 h 11745"/>
              <a:gd name="connsiteX4-289" fmla="*/ 0 w 10064"/>
              <a:gd name="connsiteY4-290" fmla="*/ 1213 h 11745"/>
              <a:gd name="connsiteX0-291" fmla="*/ 0 w 10064"/>
              <a:gd name="connsiteY0-292" fmla="*/ 1213 h 11745"/>
              <a:gd name="connsiteX1-293" fmla="*/ 10064 w 10064"/>
              <a:gd name="connsiteY1-294" fmla="*/ 0 h 11745"/>
              <a:gd name="connsiteX2-295" fmla="*/ 10048 w 10064"/>
              <a:gd name="connsiteY2-296" fmla="*/ 10588 h 11745"/>
              <a:gd name="connsiteX3-297" fmla="*/ 16 w 10064"/>
              <a:gd name="connsiteY3-298" fmla="*/ 3558 h 11745"/>
              <a:gd name="connsiteX4-299" fmla="*/ 0 w 10064"/>
              <a:gd name="connsiteY4-300" fmla="*/ 1213 h 11745"/>
              <a:gd name="connsiteX0-301" fmla="*/ 0 w 10064"/>
              <a:gd name="connsiteY0-302" fmla="*/ 1213 h 11745"/>
              <a:gd name="connsiteX1-303" fmla="*/ 10064 w 10064"/>
              <a:gd name="connsiteY1-304" fmla="*/ 0 h 11745"/>
              <a:gd name="connsiteX2-305" fmla="*/ 10048 w 10064"/>
              <a:gd name="connsiteY2-306" fmla="*/ 10588 h 11745"/>
              <a:gd name="connsiteX3-307" fmla="*/ 16 w 10064"/>
              <a:gd name="connsiteY3-308" fmla="*/ 3558 h 11745"/>
              <a:gd name="connsiteX4-309" fmla="*/ 0 w 10064"/>
              <a:gd name="connsiteY4-310" fmla="*/ 1213 h 11745"/>
              <a:gd name="connsiteX0-311" fmla="*/ 0 w 10064"/>
              <a:gd name="connsiteY0-312" fmla="*/ 1213 h 11745"/>
              <a:gd name="connsiteX1-313" fmla="*/ 10064 w 10064"/>
              <a:gd name="connsiteY1-314" fmla="*/ 0 h 11745"/>
              <a:gd name="connsiteX2-315" fmla="*/ 10048 w 10064"/>
              <a:gd name="connsiteY2-316" fmla="*/ 10588 h 11745"/>
              <a:gd name="connsiteX3-317" fmla="*/ 16 w 10064"/>
              <a:gd name="connsiteY3-318" fmla="*/ 3558 h 11745"/>
              <a:gd name="connsiteX4-319" fmla="*/ 0 w 10064"/>
              <a:gd name="connsiteY4-320" fmla="*/ 1213 h 11745"/>
              <a:gd name="connsiteX0-321" fmla="*/ 0 w 10064"/>
              <a:gd name="connsiteY0-322" fmla="*/ 1213 h 11745"/>
              <a:gd name="connsiteX1-323" fmla="*/ 10064 w 10064"/>
              <a:gd name="connsiteY1-324" fmla="*/ 0 h 11745"/>
              <a:gd name="connsiteX2-325" fmla="*/ 10048 w 10064"/>
              <a:gd name="connsiteY2-326" fmla="*/ 10588 h 11745"/>
              <a:gd name="connsiteX3-327" fmla="*/ 16 w 10064"/>
              <a:gd name="connsiteY3-328" fmla="*/ 3558 h 11745"/>
              <a:gd name="connsiteX4-329" fmla="*/ 0 w 10064"/>
              <a:gd name="connsiteY4-330" fmla="*/ 1213 h 11745"/>
              <a:gd name="connsiteX0-331" fmla="*/ 0 w 10064"/>
              <a:gd name="connsiteY0-332" fmla="*/ 1213 h 11807"/>
              <a:gd name="connsiteX1-333" fmla="*/ 10064 w 10064"/>
              <a:gd name="connsiteY1-334" fmla="*/ 0 h 11807"/>
              <a:gd name="connsiteX2-335" fmla="*/ 10048 w 10064"/>
              <a:gd name="connsiteY2-336" fmla="*/ 10588 h 11807"/>
              <a:gd name="connsiteX3-337" fmla="*/ 16 w 10064"/>
              <a:gd name="connsiteY3-338" fmla="*/ 3950 h 11807"/>
              <a:gd name="connsiteX4-339" fmla="*/ 0 w 10064"/>
              <a:gd name="connsiteY4-340" fmla="*/ 1213 h 1180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64" h="11807">
                <a:moveTo>
                  <a:pt x="0" y="1213"/>
                </a:moveTo>
                <a:cubicBezTo>
                  <a:pt x="3137" y="6746"/>
                  <a:pt x="8420" y="6737"/>
                  <a:pt x="10064" y="0"/>
                </a:cubicBezTo>
                <a:cubicBezTo>
                  <a:pt x="10059" y="3529"/>
                  <a:pt x="10053" y="7059"/>
                  <a:pt x="10048" y="10588"/>
                </a:cubicBezTo>
                <a:cubicBezTo>
                  <a:pt x="8313" y="13824"/>
                  <a:pt x="3005" y="10280"/>
                  <a:pt x="16" y="3950"/>
                </a:cubicBezTo>
                <a:cubicBezTo>
                  <a:pt x="11" y="2888"/>
                  <a:pt x="5" y="2275"/>
                  <a:pt x="0" y="1213"/>
                </a:cubicBezTo>
                <a:close/>
              </a:path>
            </a:pathLst>
          </a:custGeom>
          <a:gradFill flip="none" rotWithShape="1">
            <a:gsLst>
              <a:gs pos="0">
                <a:srgbClr val="811517"/>
              </a:gs>
              <a:gs pos="50000">
                <a:srgbClr val="DB2624"/>
              </a:gs>
              <a:gs pos="100000">
                <a:srgbClr val="811517"/>
              </a:gs>
            </a:gsLst>
            <a:path path="circle">
              <a:fillToRect l="100000" t="100000"/>
            </a:path>
            <a:tileRect r="-100000" b="-100000"/>
          </a:gradFill>
          <a:ln w="762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prstClr val="white"/>
              </a:solidFill>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6621263" y="3699164"/>
            <a:ext cx="4396560" cy="282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p:cNvSpPr txBox="1"/>
          <p:nvPr/>
        </p:nvSpPr>
        <p:spPr>
          <a:xfrm>
            <a:off x="2328545" y="1260475"/>
            <a:ext cx="4674235" cy="1014730"/>
          </a:xfrm>
          <a:prstGeom prst="rect">
            <a:avLst/>
          </a:prstGeom>
          <a:noFill/>
        </p:spPr>
        <p:txBody>
          <a:bodyPr wrap="square" rtlCol="0">
            <a:spAutoFit/>
          </a:bodyPr>
          <a:lstStyle/>
          <a:p>
            <a:r>
              <a:rPr lang="zh-CN" altLang="en-US" sz="6000" dirty="0">
                <a:solidFill>
                  <a:prstClr val="white"/>
                </a:solidFill>
                <a:latin typeface="华文隶书" panose="02010800040101010101" pitchFamily="2" charset="-122"/>
                <a:ea typeface="华文隶书" panose="02010800040101010101" pitchFamily="2" charset="-122"/>
                <a:cs typeface="Arial" panose="020B0604020202020204" pitchFamily="34" charset="0"/>
              </a:rPr>
              <a:t>任务实施</a:t>
            </a:r>
            <a:endParaRPr lang="zh-CN" altLang="en-US" sz="6000" dirty="0">
              <a:solidFill>
                <a:prstClr val="white"/>
              </a:solidFill>
              <a:latin typeface="华文隶书" panose="02010800040101010101" pitchFamily="2" charset="-122"/>
              <a:ea typeface="华文隶书" panose="02010800040101010101" pitchFamily="2" charset="-122"/>
              <a:cs typeface="Arial" panose="020B0604020202020204" pitchFamily="34" charset="0"/>
            </a:endParaRPr>
          </a:p>
        </p:txBody>
      </p:sp>
      <p:sp>
        <p:nvSpPr>
          <p:cNvPr id="2" name="文本框 1"/>
          <p:cNvSpPr txBox="1"/>
          <p:nvPr/>
        </p:nvSpPr>
        <p:spPr>
          <a:xfrm>
            <a:off x="964565" y="3209925"/>
            <a:ext cx="5502910" cy="2584450"/>
          </a:xfrm>
          <a:prstGeom prst="rect">
            <a:avLst/>
          </a:prstGeom>
          <a:noFill/>
          <a:ln w="9525">
            <a:noFill/>
          </a:ln>
        </p:spPr>
        <p:txBody>
          <a:bodyPr wrap="square">
            <a:spAutoFit/>
          </a:bodyPr>
          <a:p>
            <a:pPr indent="0"/>
            <a:r>
              <a:rPr lang="zh-CN" sz="1800" b="0">
                <a:latin typeface="微软雅黑" panose="020B0503020204020204" pitchFamily="34" charset="-122"/>
                <a:ea typeface="微软雅黑" panose="020B0503020204020204" pitchFamily="34" charset="-122"/>
                <a:cs typeface="微软雅黑" panose="020B0503020204020204" pitchFamily="34" charset="-122"/>
              </a:rPr>
              <a:t>1.每组提供计算机一台。</a:t>
            </a:r>
            <a:endParaRPr lang="zh-CN" sz="1800" b="0">
              <a:latin typeface="微软雅黑" panose="020B0503020204020204" pitchFamily="34" charset="-122"/>
              <a:ea typeface="微软雅黑" panose="020B0503020204020204" pitchFamily="34" charset="-122"/>
              <a:cs typeface="微软雅黑" panose="020B0503020204020204" pitchFamily="34" charset="-122"/>
            </a:endParaRPr>
          </a:p>
          <a:p>
            <a:pPr indent="0"/>
            <a:r>
              <a:rPr lang="zh-CN" sz="1800" b="0">
                <a:latin typeface="微软雅黑" panose="020B0503020204020204" pitchFamily="34" charset="-122"/>
                <a:ea typeface="微软雅黑" panose="020B0503020204020204" pitchFamily="34" charset="-122"/>
                <a:cs typeface="微软雅黑" panose="020B0503020204020204" pitchFamily="34" charset="-122"/>
              </a:rPr>
              <a:t>2.准备Windows 10 Professional （专业版）安装包。</a:t>
            </a:r>
            <a:endParaRPr lang="zh-CN" sz="1800" b="0">
              <a:latin typeface="微软雅黑" panose="020B0503020204020204" pitchFamily="34" charset="-122"/>
              <a:ea typeface="微软雅黑" panose="020B0503020204020204" pitchFamily="34" charset="-122"/>
              <a:cs typeface="微软雅黑" panose="020B0503020204020204" pitchFamily="34" charset="-122"/>
            </a:endParaRPr>
          </a:p>
          <a:p>
            <a:pPr indent="0"/>
            <a:r>
              <a:rPr lang="zh-CN" sz="1800" b="0">
                <a:latin typeface="微软雅黑" panose="020B0503020204020204" pitchFamily="34" charset="-122"/>
                <a:ea typeface="微软雅黑" panose="020B0503020204020204" pitchFamily="34" charset="-122"/>
                <a:cs typeface="微软雅黑" panose="020B0503020204020204" pitchFamily="34" charset="-122"/>
              </a:rPr>
              <a:t>3.准备U盘，光盘，移动硬盘、USB外置光驱，网线，笔记本电脑等。</a:t>
            </a:r>
            <a:endParaRPr lang="zh-CN" sz="1800" b="0">
              <a:latin typeface="微软雅黑" panose="020B0503020204020204" pitchFamily="34" charset="-122"/>
              <a:ea typeface="微软雅黑" panose="020B0503020204020204" pitchFamily="34" charset="-122"/>
              <a:cs typeface="微软雅黑" panose="020B0503020204020204" pitchFamily="34" charset="-122"/>
            </a:endParaRPr>
          </a:p>
          <a:p>
            <a:pPr indent="0"/>
            <a:r>
              <a:rPr lang="zh-CN" sz="1800" b="0">
                <a:latin typeface="微软雅黑" panose="020B0503020204020204" pitchFamily="34" charset="-122"/>
                <a:ea typeface="微软雅黑" panose="020B0503020204020204" pitchFamily="34" charset="-122"/>
                <a:cs typeface="微软雅黑" panose="020B0503020204020204" pitchFamily="34" charset="-122"/>
              </a:rPr>
              <a:t>4.准备如下软件并安装：</a:t>
            </a:r>
            <a:endParaRPr lang="zh-CN" sz="1800" b="0">
              <a:latin typeface="微软雅黑" panose="020B0503020204020204" pitchFamily="34" charset="-122"/>
              <a:ea typeface="微软雅黑" panose="020B0503020204020204" pitchFamily="34" charset="-122"/>
              <a:cs typeface="微软雅黑" panose="020B0503020204020204" pitchFamily="34" charset="-122"/>
            </a:endParaRPr>
          </a:p>
          <a:p>
            <a:pPr indent="0"/>
            <a:r>
              <a:rPr lang="zh-CN" sz="1800" b="0">
                <a:latin typeface="微软雅黑" panose="020B0503020204020204" pitchFamily="34" charset="-122"/>
                <a:ea typeface="微软雅黑" panose="020B0503020204020204" pitchFamily="34" charset="-122"/>
                <a:cs typeface="微软雅黑" panose="020B0503020204020204" pitchFamily="34" charset="-122"/>
              </a:rPr>
              <a:t>（1）UltralSO(软碟通)</a:t>
            </a:r>
            <a:endParaRPr lang="zh-CN" sz="1800" b="0">
              <a:latin typeface="微软雅黑" panose="020B0503020204020204" pitchFamily="34" charset="-122"/>
              <a:ea typeface="微软雅黑" panose="020B0503020204020204" pitchFamily="34" charset="-122"/>
              <a:cs typeface="微软雅黑" panose="020B0503020204020204" pitchFamily="34" charset="-122"/>
            </a:endParaRPr>
          </a:p>
          <a:p>
            <a:pPr indent="0"/>
            <a:r>
              <a:rPr lang="zh-CN" sz="1800" b="0">
                <a:latin typeface="微软雅黑" panose="020B0503020204020204" pitchFamily="34" charset="-122"/>
                <a:ea typeface="微软雅黑" panose="020B0503020204020204" pitchFamily="34" charset="-122"/>
                <a:cs typeface="微软雅黑" panose="020B0503020204020204" pitchFamily="34" charset="-122"/>
              </a:rPr>
              <a:t>（2）微PE</a:t>
            </a:r>
            <a:endParaRPr lang="zh-CN" sz="1800" b="0">
              <a:latin typeface="微软雅黑" panose="020B0503020204020204" pitchFamily="34" charset="-122"/>
              <a:ea typeface="微软雅黑" panose="020B0503020204020204" pitchFamily="34" charset="-122"/>
              <a:cs typeface="微软雅黑" panose="020B0503020204020204" pitchFamily="34" charset="-122"/>
            </a:endParaRPr>
          </a:p>
          <a:p>
            <a:pPr indent="0"/>
            <a:r>
              <a:rPr lang="zh-CN" sz="1800" b="0">
                <a:latin typeface="微软雅黑" panose="020B0503020204020204" pitchFamily="34" charset="-122"/>
                <a:ea typeface="微软雅黑" panose="020B0503020204020204" pitchFamily="34" charset="-122"/>
                <a:cs typeface="微软雅黑" panose="020B0503020204020204" pitchFamily="34" charset="-122"/>
              </a:rPr>
              <a:t>5.参照表3-2实施任务，记录实训结果，完成实训报告。</a:t>
            </a:r>
            <a:endParaRPr lang="zh-CN" sz="18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p:nvPr>
            <p:ph type="title"/>
          </p:nvPr>
        </p:nvSpPr>
        <p:spPr/>
        <p:txBody>
          <a:bodyPr/>
          <a:p>
            <a:r>
              <a:rPr lang="zh-CN" altLang="en-US"/>
              <a:t>知识链接</a:t>
            </a:r>
            <a:endParaRPr lang="zh-CN" altLang="en-US"/>
          </a:p>
        </p:txBody>
      </p:sp>
      <p:sp>
        <p:nvSpPr>
          <p:cNvPr id="100" name="文本框 99"/>
          <p:cNvSpPr txBox="1"/>
          <p:nvPr/>
        </p:nvSpPr>
        <p:spPr>
          <a:xfrm>
            <a:off x="1856105" y="1602740"/>
            <a:ext cx="8679815" cy="521970"/>
          </a:xfrm>
          <a:prstGeom prst="rect">
            <a:avLst/>
          </a:prstGeom>
          <a:noFill/>
          <a:ln w="9525">
            <a:noFill/>
          </a:ln>
        </p:spPr>
        <p:txBody>
          <a:bodyPr wrap="square">
            <a:spAutoFit/>
          </a:bodyPr>
          <a:p>
            <a:pPr indent="0"/>
            <a:r>
              <a:rPr lang="en-US" altLang="zh-CN" sz="2800" b="0">
                <a:latin typeface="微软雅黑" panose="020B0503020204020204" pitchFamily="34" charset="-122"/>
                <a:ea typeface="微软雅黑" panose="020B0503020204020204" pitchFamily="34" charset="-122"/>
                <a:cs typeface="微软雅黑" panose="020B0503020204020204" pitchFamily="34" charset="-122"/>
              </a:rPr>
              <a:t>3</a:t>
            </a:r>
            <a:r>
              <a:rPr lang="zh-CN" sz="2800" b="0">
                <a:latin typeface="微软雅黑" panose="020B0503020204020204" pitchFamily="34" charset="-122"/>
                <a:ea typeface="微软雅黑" panose="020B0503020204020204" pitchFamily="34" charset="-122"/>
                <a:cs typeface="微软雅黑" panose="020B0503020204020204" pitchFamily="34" charset="-122"/>
              </a:rPr>
              <a:t>.1 </a:t>
            </a:r>
            <a:r>
              <a:rPr lang="en-US" altLang="zh-CN" sz="2800" b="0">
                <a:latin typeface="微软雅黑" panose="020B0503020204020204" pitchFamily="34" charset="-122"/>
                <a:ea typeface="微软雅黑" panose="020B0503020204020204" pitchFamily="34" charset="-122"/>
                <a:cs typeface="微软雅黑" panose="020B0503020204020204" pitchFamily="34" charset="-122"/>
              </a:rPr>
              <a:t>BIOS</a:t>
            </a:r>
            <a:r>
              <a:rPr lang="zh-CN" altLang="en-US" sz="2800" b="0">
                <a:latin typeface="微软雅黑" panose="020B0503020204020204" pitchFamily="34" charset="-122"/>
                <a:ea typeface="微软雅黑" panose="020B0503020204020204" pitchFamily="34" charset="-122"/>
                <a:cs typeface="微软雅黑" panose="020B0503020204020204" pitchFamily="34" charset="-122"/>
              </a:rPr>
              <a:t>设置</a:t>
            </a:r>
            <a:endParaRPr lang="zh-CN" altLang="en-US" sz="28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856105" y="2371090"/>
            <a:ext cx="8679815" cy="521970"/>
          </a:xfrm>
          <a:prstGeom prst="rect">
            <a:avLst/>
          </a:prstGeom>
          <a:noFill/>
          <a:ln w="9525">
            <a:noFill/>
          </a:ln>
        </p:spPr>
        <p:txBody>
          <a:bodyPr wrap="square">
            <a:spAutoFit/>
          </a:bodyPr>
          <a:p>
            <a:pPr indent="0"/>
            <a:r>
              <a:rPr lang="en-US" altLang="zh-CN" sz="2800" b="0">
                <a:latin typeface="微软雅黑" panose="020B0503020204020204" pitchFamily="34" charset="-122"/>
                <a:ea typeface="微软雅黑" panose="020B0503020204020204" pitchFamily="34" charset="-122"/>
                <a:cs typeface="微软雅黑" panose="020B0503020204020204" pitchFamily="34" charset="-122"/>
              </a:rPr>
              <a:t>3</a:t>
            </a:r>
            <a:r>
              <a:rPr lang="zh-CN" sz="2800" b="0">
                <a:latin typeface="微软雅黑" panose="020B0503020204020204" pitchFamily="34" charset="-122"/>
                <a:ea typeface="微软雅黑" panose="020B0503020204020204" pitchFamily="34" charset="-122"/>
                <a:cs typeface="微软雅黑" panose="020B0503020204020204" pitchFamily="34" charset="-122"/>
              </a:rPr>
              <a:t>.2 硬盘的分区与</a:t>
            </a:r>
            <a:r>
              <a:rPr lang="zh-CN" sz="2800" b="0">
                <a:latin typeface="微软雅黑" panose="020B0503020204020204" pitchFamily="34" charset="-122"/>
                <a:ea typeface="微软雅黑" panose="020B0503020204020204" pitchFamily="34" charset="-122"/>
                <a:cs typeface="微软雅黑" panose="020B0503020204020204" pitchFamily="34" charset="-122"/>
              </a:rPr>
              <a:t>格式化</a:t>
            </a:r>
            <a:endParaRPr lang="zh-CN" sz="28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1856105" y="3139440"/>
            <a:ext cx="8679815" cy="521970"/>
          </a:xfrm>
          <a:prstGeom prst="rect">
            <a:avLst/>
          </a:prstGeom>
          <a:noFill/>
          <a:ln w="9525">
            <a:noFill/>
          </a:ln>
        </p:spPr>
        <p:txBody>
          <a:bodyPr wrap="square">
            <a:spAutoFit/>
          </a:bodyPr>
          <a:p>
            <a:pPr indent="0"/>
            <a:r>
              <a:rPr lang="en-US" altLang="zh-CN" sz="2800" b="0">
                <a:latin typeface="微软雅黑" panose="020B0503020204020204" pitchFamily="34" charset="-122"/>
                <a:ea typeface="微软雅黑" panose="020B0503020204020204" pitchFamily="34" charset="-122"/>
                <a:cs typeface="微软雅黑" panose="020B0503020204020204" pitchFamily="34" charset="-122"/>
              </a:rPr>
              <a:t>3</a:t>
            </a:r>
            <a:r>
              <a:rPr lang="zh-CN" sz="2800" b="0">
                <a:latin typeface="微软雅黑" panose="020B0503020204020204" pitchFamily="34" charset="-122"/>
                <a:ea typeface="微软雅黑" panose="020B0503020204020204" pitchFamily="34" charset="-122"/>
                <a:cs typeface="微软雅黑" panose="020B0503020204020204" pitchFamily="34" charset="-122"/>
              </a:rPr>
              <a:t>.3 使用</a:t>
            </a:r>
            <a:r>
              <a:rPr lang="en-US" altLang="zh-CN" sz="2800" b="0">
                <a:latin typeface="微软雅黑" panose="020B0503020204020204" pitchFamily="34" charset="-122"/>
                <a:ea typeface="微软雅黑" panose="020B0503020204020204" pitchFamily="34" charset="-122"/>
                <a:cs typeface="微软雅黑" panose="020B0503020204020204" pitchFamily="34" charset="-122"/>
              </a:rPr>
              <a:t>U</a:t>
            </a:r>
            <a:r>
              <a:rPr lang="zh-CN" altLang="en-US" sz="2800" b="0">
                <a:latin typeface="微软雅黑" panose="020B0503020204020204" pitchFamily="34" charset="-122"/>
                <a:ea typeface="微软雅黑" panose="020B0503020204020204" pitchFamily="34" charset="-122"/>
                <a:cs typeface="微软雅黑" panose="020B0503020204020204" pitchFamily="34" charset="-122"/>
              </a:rPr>
              <a:t>盘制作启动</a:t>
            </a:r>
            <a:r>
              <a:rPr lang="zh-CN" altLang="en-US" sz="2800" b="0">
                <a:latin typeface="微软雅黑" panose="020B0503020204020204" pitchFamily="34" charset="-122"/>
                <a:ea typeface="微软雅黑" panose="020B0503020204020204" pitchFamily="34" charset="-122"/>
                <a:cs typeface="微软雅黑" panose="020B0503020204020204" pitchFamily="34" charset="-122"/>
              </a:rPr>
              <a:t>安装盘</a:t>
            </a:r>
            <a:endParaRPr lang="zh-CN" altLang="en-US" sz="28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1856105" y="3907790"/>
            <a:ext cx="8679815" cy="521970"/>
          </a:xfrm>
          <a:prstGeom prst="rect">
            <a:avLst/>
          </a:prstGeom>
          <a:noFill/>
          <a:ln w="9525">
            <a:noFill/>
          </a:ln>
        </p:spPr>
        <p:txBody>
          <a:bodyPr wrap="square">
            <a:spAutoFit/>
          </a:bodyPr>
          <a:p>
            <a:pPr indent="0"/>
            <a:r>
              <a:rPr lang="en-US" altLang="zh-CN" sz="2800" b="0">
                <a:latin typeface="微软雅黑" panose="020B0503020204020204" pitchFamily="34" charset="-122"/>
                <a:ea typeface="微软雅黑" panose="020B0503020204020204" pitchFamily="34" charset="-122"/>
                <a:cs typeface="微软雅黑" panose="020B0503020204020204" pitchFamily="34" charset="-122"/>
              </a:rPr>
              <a:t>3</a:t>
            </a:r>
            <a:r>
              <a:rPr lang="zh-CN" sz="2800" b="0">
                <a:latin typeface="微软雅黑" panose="020B0503020204020204" pitchFamily="34" charset="-122"/>
                <a:ea typeface="微软雅黑" panose="020B0503020204020204" pitchFamily="34" charset="-122"/>
                <a:cs typeface="微软雅黑" panose="020B0503020204020204" pitchFamily="34" charset="-122"/>
              </a:rPr>
              <a:t>.4 安装</a:t>
            </a:r>
            <a:r>
              <a:rPr lang="en-US" altLang="zh-CN" sz="2800" b="0">
                <a:latin typeface="微软雅黑" panose="020B0503020204020204" pitchFamily="34" charset="-122"/>
                <a:ea typeface="微软雅黑" panose="020B0503020204020204" pitchFamily="34" charset="-122"/>
                <a:cs typeface="微软雅黑" panose="020B0503020204020204" pitchFamily="34" charset="-122"/>
              </a:rPr>
              <a:t>Windows10</a:t>
            </a:r>
            <a:r>
              <a:rPr lang="zh-CN" altLang="en-US" sz="2800" b="0">
                <a:latin typeface="微软雅黑" panose="020B0503020204020204" pitchFamily="34" charset="-122"/>
                <a:ea typeface="微软雅黑" panose="020B0503020204020204" pitchFamily="34" charset="-122"/>
                <a:cs typeface="微软雅黑" panose="020B0503020204020204" pitchFamily="34" charset="-122"/>
              </a:rPr>
              <a:t>操作系统</a:t>
            </a:r>
            <a:endParaRPr lang="zh-CN" altLang="en-US" sz="28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文本框 4"/>
          <p:cNvSpPr txBox="1"/>
          <p:nvPr/>
        </p:nvSpPr>
        <p:spPr>
          <a:xfrm>
            <a:off x="1887855" y="4676140"/>
            <a:ext cx="8679815" cy="521970"/>
          </a:xfrm>
          <a:prstGeom prst="rect">
            <a:avLst/>
          </a:prstGeom>
          <a:noFill/>
          <a:ln w="9525">
            <a:noFill/>
          </a:ln>
        </p:spPr>
        <p:txBody>
          <a:bodyPr wrap="square">
            <a:spAutoFit/>
          </a:bodyPr>
          <a:p>
            <a:pPr indent="0"/>
            <a:r>
              <a:rPr lang="en-US" altLang="zh-CN" sz="2800" b="0">
                <a:latin typeface="微软雅黑" panose="020B0503020204020204" pitchFamily="34" charset="-122"/>
                <a:ea typeface="微软雅黑" panose="020B0503020204020204" pitchFamily="34" charset="-122"/>
                <a:cs typeface="微软雅黑" panose="020B0503020204020204" pitchFamily="34" charset="-122"/>
              </a:rPr>
              <a:t>3</a:t>
            </a:r>
            <a:r>
              <a:rPr lang="zh-CN" sz="2800" b="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800" b="0">
                <a:latin typeface="微软雅黑" panose="020B0503020204020204" pitchFamily="34" charset="-122"/>
                <a:ea typeface="微软雅黑" panose="020B0503020204020204" pitchFamily="34" charset="-122"/>
                <a:cs typeface="微软雅黑" panose="020B0503020204020204" pitchFamily="34" charset="-122"/>
              </a:rPr>
              <a:t>5</a:t>
            </a:r>
            <a:r>
              <a:rPr lang="zh-CN" sz="2800" b="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800" b="0">
                <a:latin typeface="微软雅黑" panose="020B0503020204020204" pitchFamily="34" charset="-122"/>
                <a:ea typeface="微软雅黑" panose="020B0503020204020204" pitchFamily="34" charset="-122"/>
                <a:cs typeface="微软雅黑" panose="020B0503020204020204" pitchFamily="34" charset="-122"/>
              </a:rPr>
              <a:t>Windows10</a:t>
            </a:r>
            <a:r>
              <a:rPr lang="zh-CN" altLang="en-US" sz="2800" b="0">
                <a:latin typeface="微软雅黑" panose="020B0503020204020204" pitchFamily="34" charset="-122"/>
                <a:ea typeface="微软雅黑" panose="020B0503020204020204" pitchFamily="34" charset="-122"/>
                <a:cs typeface="微软雅黑" panose="020B0503020204020204" pitchFamily="34" charset="-122"/>
              </a:rPr>
              <a:t>操作系统和预装软件</a:t>
            </a:r>
            <a:r>
              <a:rPr lang="zh-CN" altLang="en-US" sz="2800" b="0">
                <a:latin typeface="微软雅黑" panose="020B0503020204020204" pitchFamily="34" charset="-122"/>
                <a:ea typeface="微软雅黑" panose="020B0503020204020204" pitchFamily="34" charset="-122"/>
                <a:cs typeface="微软雅黑" panose="020B0503020204020204" pitchFamily="34" charset="-122"/>
              </a:rPr>
              <a:t>激活</a:t>
            </a:r>
            <a:endParaRPr lang="zh-CN" altLang="en-US" sz="28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6147"/>
          <p:cNvSpPr>
            <a:spLocks noGrp="1"/>
          </p:cNvSpPr>
          <p:nvPr>
            <p:ph type="title"/>
          </p:nvPr>
        </p:nvSpPr>
        <p:spPr>
          <a:prstGeom prst="rect">
            <a:avLst/>
          </a:prstGeom>
        </p:spPr>
        <p:txBody>
          <a:bodyPr/>
          <a:lstStyle/>
          <a:p>
            <a:r>
              <a:rPr lang="zh-CN" altLang="en-US" dirty="0">
                <a:latin typeface="微软雅黑" panose="020B0503020204020204" pitchFamily="34" charset="-122"/>
                <a:ea typeface="微软雅黑" panose="020B0503020204020204" pitchFamily="34" charset="-122"/>
              </a:rPr>
              <a:t>直通职场</a:t>
            </a:r>
            <a:endParaRPr lang="en-US" dirty="0">
              <a:latin typeface="微软雅黑" panose="020B0503020204020204" pitchFamily="34" charset="-122"/>
              <a:ea typeface="微软雅黑" panose="020B0503020204020204" pitchFamily="34" charset="-122"/>
            </a:endParaRPr>
          </a:p>
        </p:txBody>
      </p:sp>
      <p:cxnSp>
        <p:nvCxnSpPr>
          <p:cNvPr id="4" name="连接符: 肘形 3"/>
          <p:cNvCxnSpPr>
            <a:endCxn id="15" idx="2"/>
          </p:cNvCxnSpPr>
          <p:nvPr>
            <p:custDataLst>
              <p:tags r:id="rId1"/>
            </p:custDataLst>
          </p:nvPr>
        </p:nvCxnSpPr>
        <p:spPr>
          <a:xfrm rot="16200000" flipH="1">
            <a:off x="7341863" y="1824773"/>
            <a:ext cx="748470" cy="3231308"/>
          </a:xfrm>
          <a:prstGeom prst="bentConnector2">
            <a:avLst/>
          </a:prstGeom>
          <a:noFill/>
          <a:ln w="25400" cap="flat" cmpd="sng" algn="ctr">
            <a:solidFill>
              <a:sysClr val="window" lastClr="FFFFFF">
                <a:lumMod val="85000"/>
              </a:sysClr>
            </a:solidFill>
            <a:prstDash val="dash"/>
            <a:miter lim="800000"/>
          </a:ln>
          <a:effectLst/>
        </p:spPr>
      </p:cxnSp>
      <p:cxnSp>
        <p:nvCxnSpPr>
          <p:cNvPr id="16" name="连接符: 肘形 15"/>
          <p:cNvCxnSpPr>
            <a:endCxn id="14" idx="6"/>
          </p:cNvCxnSpPr>
          <p:nvPr>
            <p:custDataLst>
              <p:tags r:id="rId2"/>
            </p:custDataLst>
          </p:nvPr>
        </p:nvCxnSpPr>
        <p:spPr>
          <a:xfrm rot="5400000">
            <a:off x="4104841" y="1819694"/>
            <a:ext cx="748470" cy="3242100"/>
          </a:xfrm>
          <a:prstGeom prst="bentConnector2">
            <a:avLst/>
          </a:prstGeom>
          <a:noFill/>
          <a:ln w="25400" cap="flat" cmpd="sng" algn="ctr">
            <a:solidFill>
              <a:sysClr val="window" lastClr="FFFFFF">
                <a:lumMod val="85000"/>
              </a:sysClr>
            </a:solidFill>
            <a:prstDash val="dash"/>
            <a:miter lim="800000"/>
          </a:ln>
          <a:effectLst/>
        </p:spPr>
      </p:cxnSp>
      <p:sp>
        <p:nvSpPr>
          <p:cNvPr id="26" name="文本框 25"/>
          <p:cNvSpPr txBox="1"/>
          <p:nvPr>
            <p:custDataLst>
              <p:tags r:id="rId3"/>
            </p:custDataLst>
          </p:nvPr>
        </p:nvSpPr>
        <p:spPr>
          <a:xfrm>
            <a:off x="882420" y="4386331"/>
            <a:ext cx="3118308" cy="1361085"/>
          </a:xfrm>
          <a:prstGeom prst="rect">
            <a:avLst/>
          </a:prstGeom>
          <a:noFill/>
        </p:spPr>
        <p:txBody>
          <a:bodyPr wrap="square" rtlCol="0">
            <a:normAutofit lnSpcReduction="10000"/>
          </a:bodyPr>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对计算机中存储的数据并不安全，在计算机使用的过程中，一不小心的误操作、病毒感染、黑客的入侵、各种软、硬件的故障都对数据安全造成威胁。</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椭圆 13"/>
          <p:cNvSpPr/>
          <p:nvPr>
            <p:custDataLst>
              <p:tags r:id="rId4"/>
            </p:custDataLst>
          </p:nvPr>
        </p:nvSpPr>
        <p:spPr>
          <a:xfrm>
            <a:off x="2025122" y="3398528"/>
            <a:ext cx="832903" cy="832903"/>
          </a:xfrm>
          <a:prstGeom prst="ellipse">
            <a:avLst/>
          </a:prstGeom>
          <a:solidFill>
            <a:srgbClr val="8EAADC"/>
          </a:solidFill>
          <a:ln w="12700" cap="flat" cmpd="sng" algn="ctr">
            <a:noFill/>
            <a:prstDash val="solid"/>
            <a:miter lim="800000"/>
          </a:ln>
          <a:effectLst/>
        </p:spPr>
        <p:txBody>
          <a:bodyPr rtlCol="0" anchor="ctr">
            <a:normAutofit fontScale="72500"/>
          </a:bodyPr>
          <a:p>
            <a:pPr algn="ctr">
              <a:lnSpc>
                <a:spcPct val="130000"/>
              </a:lnSpc>
            </a:pPr>
            <a:endParaRPr lang="zh-CN" altLang="en-US" sz="3200" b="1"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custDataLst>
              <p:tags r:id="rId5"/>
            </p:custDataLst>
          </p:nvPr>
        </p:nvSpPr>
        <p:spPr>
          <a:xfrm>
            <a:off x="2219382" y="3528034"/>
            <a:ext cx="444384" cy="561829"/>
          </a:xfrm>
          <a:prstGeom prst="rect">
            <a:avLst/>
          </a:prstGeom>
          <a:noFill/>
        </p:spPr>
        <p:txBody>
          <a:bodyPr wrap="square" rtlCol="0">
            <a:normAutofit lnSpcReduction="20000"/>
          </a:bodyPr>
          <a:p>
            <a:pPr algn="ctr">
              <a:lnSpc>
                <a:spcPct val="120000"/>
              </a:lnSpc>
            </a:pPr>
            <a:r>
              <a:rPr lang="en-US" altLang="zh-CN" sz="2800"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A</a:t>
            </a:r>
            <a:endParaRPr lang="zh-CN" altLang="en-US" sz="2800"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椭圆 14"/>
          <p:cNvSpPr/>
          <p:nvPr>
            <p:custDataLst>
              <p:tags r:id="rId6"/>
            </p:custDataLst>
          </p:nvPr>
        </p:nvSpPr>
        <p:spPr>
          <a:xfrm>
            <a:off x="9331434" y="3398528"/>
            <a:ext cx="832903" cy="832903"/>
          </a:xfrm>
          <a:prstGeom prst="ellipse">
            <a:avLst/>
          </a:prstGeom>
          <a:solidFill>
            <a:srgbClr val="7AC2C7"/>
          </a:solidFill>
          <a:ln w="12700" cap="flat" cmpd="sng" algn="ctr">
            <a:noFill/>
            <a:prstDash val="solid"/>
            <a:miter lim="800000"/>
          </a:ln>
          <a:effectLst/>
        </p:spPr>
        <p:txBody>
          <a:bodyPr rtlCol="0" anchor="ctr">
            <a:normAutofit fontScale="72500"/>
          </a:bodyPr>
          <a:p>
            <a:pPr algn="ctr">
              <a:lnSpc>
                <a:spcPct val="130000"/>
              </a:lnSpc>
            </a:pPr>
            <a:endParaRPr lang="zh-CN" altLang="en-US" sz="3200" b="1"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文本框 24"/>
          <p:cNvSpPr txBox="1"/>
          <p:nvPr>
            <p:custDataLst>
              <p:tags r:id="rId7"/>
            </p:custDataLst>
          </p:nvPr>
        </p:nvSpPr>
        <p:spPr>
          <a:xfrm>
            <a:off x="9525694" y="3528034"/>
            <a:ext cx="444384" cy="561829"/>
          </a:xfrm>
          <a:prstGeom prst="rect">
            <a:avLst/>
          </a:prstGeom>
          <a:noFill/>
        </p:spPr>
        <p:txBody>
          <a:bodyPr wrap="square" rtlCol="0">
            <a:normAutofit lnSpcReduction="20000"/>
          </a:bodyPr>
          <a:p>
            <a:pPr algn="ctr">
              <a:lnSpc>
                <a:spcPct val="120000"/>
              </a:lnSpc>
            </a:pPr>
            <a:r>
              <a:rPr lang="en-US" altLang="zh-CN" sz="2800"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C</a:t>
            </a:r>
            <a:endParaRPr lang="zh-CN" altLang="en-US" sz="2800"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椭圆 18"/>
          <p:cNvSpPr/>
          <p:nvPr>
            <p:custDataLst>
              <p:tags r:id="rId8"/>
            </p:custDataLst>
          </p:nvPr>
        </p:nvSpPr>
        <p:spPr>
          <a:xfrm>
            <a:off x="5679865" y="3398528"/>
            <a:ext cx="832903" cy="832903"/>
          </a:xfrm>
          <a:prstGeom prst="ellipse">
            <a:avLst/>
          </a:prstGeom>
          <a:solidFill>
            <a:srgbClr val="79B6D3"/>
          </a:solidFill>
          <a:ln w="12700" cap="flat" cmpd="sng" algn="ctr">
            <a:noFill/>
            <a:prstDash val="solid"/>
            <a:miter lim="800000"/>
          </a:ln>
          <a:effectLst/>
        </p:spPr>
        <p:txBody>
          <a:bodyPr rtlCol="0" anchor="ctr">
            <a:normAutofit fontScale="72500"/>
          </a:bodyPr>
          <a:p>
            <a:pPr algn="ctr">
              <a:lnSpc>
                <a:spcPct val="130000"/>
              </a:lnSpc>
            </a:pPr>
            <a:endParaRPr lang="zh-CN" altLang="en-US" sz="3200" b="1"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文本框 19"/>
          <p:cNvSpPr txBox="1"/>
          <p:nvPr>
            <p:custDataLst>
              <p:tags r:id="rId9"/>
            </p:custDataLst>
          </p:nvPr>
        </p:nvSpPr>
        <p:spPr>
          <a:xfrm>
            <a:off x="5869681" y="3528034"/>
            <a:ext cx="444384" cy="561829"/>
          </a:xfrm>
          <a:prstGeom prst="rect">
            <a:avLst/>
          </a:prstGeom>
          <a:noFill/>
        </p:spPr>
        <p:txBody>
          <a:bodyPr wrap="square" rtlCol="0">
            <a:normAutofit lnSpcReduction="20000"/>
          </a:bodyPr>
          <a:p>
            <a:pPr algn="ctr">
              <a:lnSpc>
                <a:spcPct val="120000"/>
              </a:lnSpc>
            </a:pPr>
            <a:r>
              <a:rPr lang="en-US" altLang="zh-CN" sz="2800"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B</a:t>
            </a:r>
            <a:endParaRPr lang="zh-CN" altLang="en-US" sz="2800"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custDataLst>
              <p:tags r:id="rId10"/>
            </p:custDataLst>
          </p:nvPr>
        </p:nvSpPr>
        <p:spPr>
          <a:xfrm>
            <a:off x="4540972" y="4386331"/>
            <a:ext cx="3118308" cy="1361085"/>
          </a:xfrm>
          <a:prstGeom prst="rect">
            <a:avLst/>
          </a:prstGeom>
          <a:noFill/>
        </p:spPr>
        <p:txBody>
          <a:bodyPr wrap="square" rtlCol="0">
            <a:normAutofit fontScale="90000" lnSpcReduction="20000"/>
          </a:bodyPr>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对于磁盘的数据备份与恢复很重要，应利用计算机系统本身所带的备份程序或者第三方软件进行硬盘分区备份，当系统崩溃，不能进入操作系统时，就可以对备份的数据进行恢复。</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文本框 22"/>
          <p:cNvSpPr txBox="1"/>
          <p:nvPr>
            <p:custDataLst>
              <p:tags r:id="rId11"/>
            </p:custDataLst>
          </p:nvPr>
        </p:nvSpPr>
        <p:spPr>
          <a:xfrm>
            <a:off x="8188732" y="4386331"/>
            <a:ext cx="3118308" cy="1361085"/>
          </a:xfrm>
          <a:prstGeom prst="rect">
            <a:avLst/>
          </a:prstGeom>
          <a:noFill/>
        </p:spPr>
        <p:txBody>
          <a:bodyPr wrap="square" rtlCol="0">
            <a:normAutofit/>
          </a:bodyPr>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解决方案：</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1.</a:t>
            </a: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一键恢复。</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2.Win10 PBR备份操作。</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r>
              <a:rPr lang="en-US" altLang="zh-CN"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3.Win10 PBR创建恢复介质</a:t>
            </a:r>
            <a:endParaRPr lang="en-US" altLang="zh-CN"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椭圆 16"/>
          <p:cNvSpPr/>
          <p:nvPr>
            <p:custDataLst>
              <p:tags r:id="rId12"/>
            </p:custDataLst>
          </p:nvPr>
        </p:nvSpPr>
        <p:spPr>
          <a:xfrm>
            <a:off x="5117402" y="1110584"/>
            <a:ext cx="1965448" cy="1965448"/>
          </a:xfrm>
          <a:prstGeom prst="ellipse">
            <a:avLst/>
          </a:prstGeom>
          <a:solidFill>
            <a:srgbClr val="8590CA"/>
          </a:solidFill>
          <a:ln w="12700" cap="flat" cmpd="sng" algn="ctr">
            <a:noFill/>
            <a:prstDash val="solid"/>
            <a:miter lim="800000"/>
          </a:ln>
          <a:effectLst/>
        </p:spPr>
        <p:txBody>
          <a:bodyPr rtlCol="0" anchor="ctr">
            <a:normAutofit/>
          </a:bodyPr>
          <a:p>
            <a:pPr algn="ctr">
              <a:lnSpc>
                <a:spcPct val="120000"/>
              </a:lnSpc>
            </a:pPr>
            <a:endParaRPr lang="zh-CN" altLang="en-US" sz="3200" b="1"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文本框 26"/>
          <p:cNvSpPr txBox="1"/>
          <p:nvPr>
            <p:custDataLst>
              <p:tags r:id="rId13"/>
            </p:custDataLst>
          </p:nvPr>
        </p:nvSpPr>
        <p:spPr>
          <a:xfrm>
            <a:off x="5286375" y="1257300"/>
            <a:ext cx="1758315" cy="1679575"/>
          </a:xfrm>
          <a:prstGeom prst="rect">
            <a:avLst/>
          </a:prstGeom>
          <a:noFill/>
        </p:spPr>
        <p:txBody>
          <a:bodyPr wrap="square" rtlCol="0">
            <a:noAutofit/>
          </a:bodyPr>
          <a:p>
            <a:pPr>
              <a:lnSpc>
                <a:spcPct val="120000"/>
              </a:lnSpc>
            </a:pPr>
            <a:r>
              <a:rPr lang="zh-CN" altLang="en-US" sz="1700" b="1" spc="30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操作系统崩溃无法正常启动，计算机中的数据面临丢失的风险？</a:t>
            </a:r>
            <a:endParaRPr lang="zh-CN" altLang="en-US" sz="1700" b="1" spc="3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6147"/>
          <p:cNvSpPr>
            <a:spLocks noGrp="1"/>
          </p:cNvSpPr>
          <p:nvPr>
            <p:ph type="title"/>
          </p:nvPr>
        </p:nvSpPr>
        <p:spPr>
          <a:prstGeom prst="rect">
            <a:avLst/>
          </a:prstGeom>
        </p:spPr>
        <p:txBody>
          <a:bodyPr/>
          <a:lstStyle/>
          <a:p>
            <a:r>
              <a:rPr lang="zh-CN" altLang="en-US" dirty="0">
                <a:latin typeface="微软雅黑" panose="020B0503020204020204" pitchFamily="34" charset="-122"/>
                <a:ea typeface="微软雅黑" panose="020B0503020204020204" pitchFamily="34" charset="-122"/>
              </a:rPr>
              <a:t>知识拓展</a:t>
            </a:r>
            <a:endParaRPr lang="en-US" dirty="0">
              <a:latin typeface="微软雅黑" panose="020B0503020204020204" pitchFamily="34" charset="-122"/>
              <a:ea typeface="微软雅黑" panose="020B0503020204020204" pitchFamily="34" charset="-122"/>
            </a:endParaRPr>
          </a:p>
        </p:txBody>
      </p:sp>
      <p:sp>
        <p:nvSpPr>
          <p:cNvPr id="100" name="文本框 99"/>
          <p:cNvSpPr txBox="1"/>
          <p:nvPr/>
        </p:nvSpPr>
        <p:spPr>
          <a:xfrm>
            <a:off x="1971675" y="1420495"/>
            <a:ext cx="7038975" cy="460375"/>
          </a:xfrm>
          <a:prstGeom prst="rect">
            <a:avLst/>
          </a:prstGeom>
          <a:noFill/>
          <a:ln w="9525">
            <a:noFill/>
          </a:ln>
        </p:spPr>
        <p:txBody>
          <a:bodyPr wrap="square">
            <a:spAutoFit/>
          </a:bodyPr>
          <a:p>
            <a:pPr indent="0"/>
            <a:r>
              <a:rPr lang="zh-CN">
                <a:latin typeface="微软雅黑" panose="020B0503020204020204" pitchFamily="34" charset="-122"/>
                <a:ea typeface="微软雅黑" panose="020B0503020204020204" pitchFamily="34" charset="-122"/>
                <a:cs typeface="微软雅黑" panose="020B0503020204020204" pitchFamily="34" charset="-122"/>
              </a:rPr>
              <a:t>国产操作系统介绍（鸿蒙）</a:t>
            </a:r>
            <a:endParaRPr lang="zh-CN">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971675" y="2382520"/>
            <a:ext cx="7827645" cy="3169285"/>
          </a:xfrm>
          <a:prstGeom prst="rect">
            <a:avLst/>
          </a:prstGeom>
          <a:noFill/>
          <a:ln w="9525">
            <a:noFill/>
          </a:ln>
        </p:spPr>
        <p:txBody>
          <a:bodyPr wrap="square">
            <a:spAutoFit/>
          </a:bodyPr>
          <a:p>
            <a:pPr indent="0"/>
            <a:r>
              <a:rPr lang="en-US" altLang="zh-CN" sz="1800">
                <a:latin typeface="微软雅黑" panose="020B0503020204020204" pitchFamily="34" charset="-122"/>
                <a:ea typeface="微软雅黑" panose="020B0503020204020204" pitchFamily="34" charset="-122"/>
                <a:cs typeface="微软雅黑" panose="020B0503020204020204" pitchFamily="34" charset="-122"/>
              </a:rPr>
              <a:t>    </a:t>
            </a:r>
            <a:r>
              <a:rPr lang="zh-CN" sz="2000">
                <a:latin typeface="微软雅黑" panose="020B0503020204020204" pitchFamily="34" charset="-122"/>
                <a:ea typeface="微软雅黑" panose="020B0503020204020204" pitchFamily="34" charset="-122"/>
                <a:cs typeface="微软雅黑" panose="020B0503020204020204" pitchFamily="34" charset="-122"/>
              </a:rPr>
              <a:t>国产操作系统鸿蒙是华为公司自主研发的一款操作系统，相信许许多多的网友都想亲眼一睹国产操作系统鸿蒙的“芳容”，或者体验一下这个国产的操作系统，但这几年鸿蒙系统一直都在紧锣密鼓地开发、测试、完善中直达去年底华为官方才推出鸿蒙系统的开发者工具和搭载鸿蒙系统的模拟器。</a:t>
            </a:r>
            <a:endParaRPr lang="zh-CN" sz="2000">
              <a:latin typeface="微软雅黑" panose="020B0503020204020204" pitchFamily="34" charset="-122"/>
              <a:ea typeface="微软雅黑" panose="020B0503020204020204" pitchFamily="34" charset="-122"/>
              <a:cs typeface="微软雅黑" panose="020B0503020204020204" pitchFamily="34" charset="-122"/>
            </a:endParaRPr>
          </a:p>
          <a:p>
            <a:pPr indent="0"/>
            <a:r>
              <a:rPr lang="en-US" altLang="zh-CN" sz="2000">
                <a:latin typeface="微软雅黑" panose="020B0503020204020204" pitchFamily="34" charset="-122"/>
                <a:ea typeface="微软雅黑" panose="020B0503020204020204" pitchFamily="34" charset="-122"/>
                <a:cs typeface="微软雅黑" panose="020B0503020204020204" pitchFamily="34" charset="-122"/>
              </a:rPr>
              <a:t>    </a:t>
            </a:r>
            <a:r>
              <a:rPr lang="zh-CN" sz="2000">
                <a:latin typeface="微软雅黑" panose="020B0503020204020204" pitchFamily="34" charset="-122"/>
                <a:ea typeface="微软雅黑" panose="020B0503020204020204" pitchFamily="34" charset="-122"/>
                <a:cs typeface="微软雅黑" panose="020B0503020204020204" pitchFamily="34" charset="-122"/>
              </a:rPr>
              <a:t>而鸿蒙系统完美兼容安卓APP，已经把生态打造初期阶段的最大风险消除掉，升级用户毫无担心、有底气。相信随着鸿蒙系统生态的快速打造，鸿蒙生态很快就会完善起来。对如此优秀的国产操作系统，涉及到国家安全和国人隐私安全的大事，国家高度重视，各品牌的广大手机用户，也已在热切期待鸿蒙系统。</a:t>
            </a:r>
            <a:endParaRPr lang="zh-CN" sz="20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p:fade/>
  </p:transition>
  <p:timing>
    <p:tnLst>
      <p:par>
        <p:cTn id="1" dur="indefinite" restart="never" nodeType="tmRoot"/>
      </p:par>
    </p:tnLst>
  </p:timing>
</p:sld>
</file>

<file path=ppt/tags/tag1.xml><?xml version="1.0" encoding="utf-8"?>
<p:tagLst xmlns:p="http://schemas.openxmlformats.org/presentationml/2006/main">
  <p:tag name="KSO_WM_UNIT_TABLE_BEAUTIFY" val="smartTable{19abafd1-e900-4604-81f9-93b59fe2fd4d}"/>
  <p:tag name="TABLE_ENDDRAG_ORIGIN_RECT" val="584*236"/>
  <p:tag name="TABLE_ENDDRAG_RECT" val="102*87*584*236"/>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2_2"/>
  <p:tag name="KSO_WM_UNIT_ID" val="diagram20171182_2*n_h_h_i*1_2_2_2"/>
  <p:tag name="KSO_WM_TEMPLATE_CATEGORY" val="diagram"/>
  <p:tag name="KSO_WM_TEMPLATE_INDEX" val="20171182"/>
  <p:tag name="KSO_WM_UNIT_LAYERLEVEL" val="1_1_1_1"/>
  <p:tag name="KSO_WM_TAG_VERSION" val="1.0"/>
  <p:tag name="KSO_WM_BEAUTIFY_FLAG" val="#wm#"/>
  <p:tag name="KSO_WM_UNIT_TEXT_FILL_FORE_SCHEMECOLOR_INDEX" val="14"/>
  <p:tag name="KSO_WM_UNIT_TEXT_FILL_TYPE" val="1"/>
</p:tagLst>
</file>

<file path=ppt/tags/tag11.xml><?xml version="1.0" encoding="utf-8"?>
<p:tagLst xmlns:p="http://schemas.openxmlformats.org/presentationml/2006/main">
  <p:tag name="KSO_WM_UNIT_SUBTYPE" val="a"/>
  <p:tag name="KSO_WM_UNIT_NOCLEAR" val="0"/>
  <p:tag name="KSO_WM_UNIT_VALUE" val="8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2_1"/>
  <p:tag name="KSO_WM_UNIT_ID" val="diagram20171182_2*n_h_h_f*1_2_2_1"/>
  <p:tag name="KSO_WM_TEMPLATE_CATEGORY" val="diagram"/>
  <p:tag name="KSO_WM_TEMPLATE_INDEX" val="20171182"/>
  <p:tag name="KSO_WM_UNIT_LAYERLEVEL" val="1_1_1_1"/>
  <p:tag name="KSO_WM_TAG_VERSION" val="1.0"/>
  <p:tag name="KSO_WM_BEAUTIFY_FLAG" val="#wm#"/>
  <p:tag name="KSO_WM_UNIT_PRESET_TEXT" val="点击此处添加正文，文字是您思想的提炼，为了演示发布的良好效果，请您尽可能提炼思想的精髓，然后简单的阐述您的观点"/>
  <p:tag name="KSO_WM_UNIT_TEXT_FILL_FORE_SCHEMECOLOR_INDEX" val="13"/>
  <p:tag name="KSO_WM_UNIT_TEXT_FILL_TYPE" val="1"/>
</p:tagLst>
</file>

<file path=ppt/tags/tag12.xml><?xml version="1.0" encoding="utf-8"?>
<p:tagLst xmlns:p="http://schemas.openxmlformats.org/presentationml/2006/main">
  <p:tag name="KSO_WM_UNIT_SUBTYPE" val="a"/>
  <p:tag name="KSO_WM_UNIT_NOCLEAR" val="0"/>
  <p:tag name="KSO_WM_UNIT_VALUE" val="8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3_1"/>
  <p:tag name="KSO_WM_UNIT_ID" val="diagram20171182_2*n_h_h_f*1_2_3_1"/>
  <p:tag name="KSO_WM_TEMPLATE_CATEGORY" val="diagram"/>
  <p:tag name="KSO_WM_TEMPLATE_INDEX" val="20171182"/>
  <p:tag name="KSO_WM_UNIT_LAYERLEVEL" val="1_1_1_1"/>
  <p:tag name="KSO_WM_TAG_VERSION" val="1.0"/>
  <p:tag name="KSO_WM_BEAUTIFY_FLAG" val="#wm#"/>
  <p:tag name="KSO_WM_UNIT_PRESET_TEXT" val="点击此处添加正文，文字是您思想的提炼，为了演示发布的良好效果，请您尽可能提炼思想的精髓，然后简单的阐述您的观点"/>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171182_2*n_h_i*1_1_1"/>
  <p:tag name="KSO_WM_TEMPLATE_CATEGORY" val="diagram"/>
  <p:tag name="KSO_WM_TEMPLATE_INDEX" val="20171182"/>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4.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171182_2*n_h_a*1_1_1"/>
  <p:tag name="KSO_WM_TEMPLATE_CATEGORY" val="diagram"/>
  <p:tag name="KSO_WM_TEMPLATE_INDEX" val="20171182"/>
  <p:tag name="KSO_WM_UNIT_LAYERLEVEL" val="1_1_1"/>
  <p:tag name="KSO_WM_TAG_VERSION" val="1.0"/>
  <p:tag name="KSO_WM_BEAUTIFY_FLAG" val="#wm#"/>
  <p:tag name="KSO_WM_UNIT_PRESET_TEXT" val="点击输&#13;入标题"/>
  <p:tag name="KSO_WM_UNIT_TEXT_FILL_FORE_SCHEMECOLOR_INDEX" val="14"/>
  <p:tag name="KSO_WM_UNIT_TEXT_FILL_TYPE" val="1"/>
</p:tagLst>
</file>

<file path=ppt/tags/tag15.xml><?xml version="1.0" encoding="utf-8"?>
<p:tagLst xmlns:p="http://schemas.openxmlformats.org/presentationml/2006/main">
  <p:tag name="KSO_WM_UNIT_TABLE_BEAUTIFY" val="smartTable{7a37e701-83a6-48c9-98bf-2cfa9a0c0504}"/>
  <p:tag name="TABLE_ENDDRAG_ORIGIN_RECT" val="710*382"/>
  <p:tag name="TABLE_ENDDRAG_RECT" val="93*104*710*38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i"/>
  <p:tag name="KSO_WM_UNIT_INDEX" val="1_1"/>
  <p:tag name="KSO_WM_UNIT_ID" val="diagram20171182_2*n_i*1_1"/>
  <p:tag name="KSO_WM_TEMPLATE_CATEGORY" val="diagram"/>
  <p:tag name="KSO_WM_TEMPLATE_INDEX" val="20171182"/>
  <p:tag name="KSO_WM_UNIT_LAYERLEVEL" val="1_1"/>
  <p:tag name="KSO_WM_TAG_VERSION" val="1.0"/>
  <p:tag name="KSO_WM_BEAUTIFY_FLAG" val="#wm#"/>
  <p:tag name="KSO_WM_UNIT_LINE_FORE_SCHEMECOLOR_INDEX" val="14"/>
  <p:tag name="KSO_WM_UNIT_LINE_FILL_TYPE"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i"/>
  <p:tag name="KSO_WM_UNIT_INDEX" val="1_2"/>
  <p:tag name="KSO_WM_UNIT_ID" val="diagram20171182_2*n_i*1_2"/>
  <p:tag name="KSO_WM_TEMPLATE_CATEGORY" val="diagram"/>
  <p:tag name="KSO_WM_TEMPLATE_INDEX" val="20171182"/>
  <p:tag name="KSO_WM_UNIT_LAYERLEVEL" val="1_1"/>
  <p:tag name="KSO_WM_TAG_VERSION" val="1.0"/>
  <p:tag name="KSO_WM_BEAUTIFY_FLAG" val="#wm#"/>
  <p:tag name="KSO_WM_UNIT_LINE_FORE_SCHEMECOLOR_INDEX" val="14"/>
  <p:tag name="KSO_WM_UNIT_LINE_FILL_TYPE" val="2"/>
</p:tagLst>
</file>

<file path=ppt/tags/tag18.xml><?xml version="1.0" encoding="utf-8"?>
<p:tagLst xmlns:p="http://schemas.openxmlformats.org/presentationml/2006/main">
  <p:tag name="KSO_WM_UNIT_SUBTYPE" val="a"/>
  <p:tag name="KSO_WM_UNIT_NOCLEAR" val="0"/>
  <p:tag name="KSO_WM_UNIT_VALUE" val="8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1_1"/>
  <p:tag name="KSO_WM_UNIT_ID" val="diagram20171182_2*n_h_h_f*1_2_1_1"/>
  <p:tag name="KSO_WM_TEMPLATE_CATEGORY" val="diagram"/>
  <p:tag name="KSO_WM_TEMPLATE_INDEX" val="20171182"/>
  <p:tag name="KSO_WM_UNIT_LAYERLEVEL" val="1_1_1_1"/>
  <p:tag name="KSO_WM_TAG_VERSION" val="1.0"/>
  <p:tag name="KSO_WM_BEAUTIFY_FLAG" val="#wm#"/>
  <p:tag name="KSO_WM_UNIT_PRESET_TEXT" val="点击此处添加正文，文字是您思想的提炼，为了演示发布的良好效果，请您尽可能提炼思想的精髓，然后简单的阐述您的观点"/>
  <p:tag name="KSO_WM_UNIT_TEXT_FILL_FORE_SCHEMECOLOR_INDEX" val="13"/>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171182_2*n_h_h_i*1_2_1_1"/>
  <p:tag name="KSO_WM_TEMPLATE_CATEGORY" val="diagram"/>
  <p:tag name="KSO_WM_TEMPLATE_INDEX" val="20171182"/>
  <p:tag name="KSO_WM_UNIT_LAYERLEVEL" val="1_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i"/>
  <p:tag name="KSO_WM_UNIT_INDEX" val="1_1"/>
  <p:tag name="KSO_WM_UNIT_ID" val="diagram20171182_2*n_i*1_1"/>
  <p:tag name="KSO_WM_TEMPLATE_CATEGORY" val="diagram"/>
  <p:tag name="KSO_WM_TEMPLATE_INDEX" val="20171182"/>
  <p:tag name="KSO_WM_UNIT_LAYERLEVEL" val="1_1"/>
  <p:tag name="KSO_WM_TAG_VERSION" val="1.0"/>
  <p:tag name="KSO_WM_BEAUTIFY_FLAG" val="#wm#"/>
  <p:tag name="KSO_WM_UNIT_LINE_FORE_SCHEMECOLOR_INDEX" val="14"/>
  <p:tag name="KSO_WM_UNIT_LINE_FILL_TYPE" val="2"/>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1_2"/>
  <p:tag name="KSO_WM_UNIT_ID" val="diagram20171182_2*n_h_h_i*1_2_1_2"/>
  <p:tag name="KSO_WM_TEMPLATE_CATEGORY" val="diagram"/>
  <p:tag name="KSO_WM_TEMPLATE_INDEX" val="20171182"/>
  <p:tag name="KSO_WM_UNIT_LAYERLEVEL" val="1_1_1_1"/>
  <p:tag name="KSO_WM_TAG_VERSION" val="1.0"/>
  <p:tag name="KSO_WM_BEAUTIFY_FLAG" val="#wm#"/>
  <p:tag name="KSO_WM_UNIT_TEXT_FILL_FORE_SCHEMECOLOR_INDEX" val="14"/>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1"/>
  <p:tag name="KSO_WM_UNIT_ID" val="diagram20171182_2*n_h_h_i*1_2_3_1"/>
  <p:tag name="KSO_WM_TEMPLATE_CATEGORY" val="diagram"/>
  <p:tag name="KSO_WM_TEMPLATE_INDEX" val="20171182"/>
  <p:tag name="KSO_WM_UNIT_LAYERLEVEL" val="1_1_1_1"/>
  <p:tag name="KSO_WM_TAG_VERSION" val="1.0"/>
  <p:tag name="KSO_WM_BEAUTIFY_FLAG" val="#wm#"/>
  <p:tag name="KSO_WM_UNIT_FILL_FORE_SCHEMECOLOR_INDEX" val="8"/>
  <p:tag name="KSO_WM_UNIT_FILL_TYPE" val="1"/>
  <p:tag name="KSO_WM_UNIT_TEXT_FILL_FORE_SCHEMECOLOR_INDEX" val="14"/>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3_2"/>
  <p:tag name="KSO_WM_UNIT_ID" val="diagram20171182_2*n_h_h_i*1_2_3_2"/>
  <p:tag name="KSO_WM_TEMPLATE_CATEGORY" val="diagram"/>
  <p:tag name="KSO_WM_TEMPLATE_INDEX" val="20171182"/>
  <p:tag name="KSO_WM_UNIT_LAYERLEVEL" val="1_1_1_1"/>
  <p:tag name="KSO_WM_TAG_VERSION" val="1.0"/>
  <p:tag name="KSO_WM_BEAUTIFY_FLAG" val="#wm#"/>
  <p:tag name="KSO_WM_UNIT_TEXT_FILL_FORE_SCHEMECOLOR_INDEX" val="14"/>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171182_2*n_h_h_i*1_2_2_1"/>
  <p:tag name="KSO_WM_TEMPLATE_CATEGORY" val="diagram"/>
  <p:tag name="KSO_WM_TEMPLATE_INDEX" val="20171182"/>
  <p:tag name="KSO_WM_UNIT_LAYERLEVEL" val="1_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2_2"/>
  <p:tag name="KSO_WM_UNIT_ID" val="diagram20171182_2*n_h_h_i*1_2_2_2"/>
  <p:tag name="KSO_WM_TEMPLATE_CATEGORY" val="diagram"/>
  <p:tag name="KSO_WM_TEMPLATE_INDEX" val="20171182"/>
  <p:tag name="KSO_WM_UNIT_LAYERLEVEL" val="1_1_1_1"/>
  <p:tag name="KSO_WM_TAG_VERSION" val="1.0"/>
  <p:tag name="KSO_WM_BEAUTIFY_FLAG" val="#wm#"/>
  <p:tag name="KSO_WM_UNIT_TEXT_FILL_FORE_SCHEMECOLOR_INDEX" val="14"/>
  <p:tag name="KSO_WM_UNIT_TEXT_FILL_TYPE" val="1"/>
</p:tagLst>
</file>

<file path=ppt/tags/tag25.xml><?xml version="1.0" encoding="utf-8"?>
<p:tagLst xmlns:p="http://schemas.openxmlformats.org/presentationml/2006/main">
  <p:tag name="KSO_WM_UNIT_SUBTYPE" val="a"/>
  <p:tag name="KSO_WM_UNIT_NOCLEAR" val="0"/>
  <p:tag name="KSO_WM_UNIT_VALUE" val="8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2_1"/>
  <p:tag name="KSO_WM_UNIT_ID" val="diagram20171182_2*n_h_h_f*1_2_2_1"/>
  <p:tag name="KSO_WM_TEMPLATE_CATEGORY" val="diagram"/>
  <p:tag name="KSO_WM_TEMPLATE_INDEX" val="20171182"/>
  <p:tag name="KSO_WM_UNIT_LAYERLEVEL" val="1_1_1_1"/>
  <p:tag name="KSO_WM_TAG_VERSION" val="1.0"/>
  <p:tag name="KSO_WM_BEAUTIFY_FLAG" val="#wm#"/>
  <p:tag name="KSO_WM_UNIT_PRESET_TEXT" val="点击此处添加正文，文字是您思想的提炼，为了演示发布的良好效果，请您尽可能提炼思想的精髓，然后简单的阐述您的观点"/>
  <p:tag name="KSO_WM_UNIT_TEXT_FILL_FORE_SCHEMECOLOR_INDEX" val="13"/>
  <p:tag name="KSO_WM_UNIT_TEXT_FILL_TYPE" val="1"/>
</p:tagLst>
</file>

<file path=ppt/tags/tag26.xml><?xml version="1.0" encoding="utf-8"?>
<p:tagLst xmlns:p="http://schemas.openxmlformats.org/presentationml/2006/main">
  <p:tag name="KSO_WM_UNIT_SUBTYPE" val="a"/>
  <p:tag name="KSO_WM_UNIT_NOCLEAR" val="0"/>
  <p:tag name="KSO_WM_UNIT_VALUE" val="8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3_1"/>
  <p:tag name="KSO_WM_UNIT_ID" val="diagram20171182_2*n_h_h_f*1_2_3_1"/>
  <p:tag name="KSO_WM_TEMPLATE_CATEGORY" val="diagram"/>
  <p:tag name="KSO_WM_TEMPLATE_INDEX" val="20171182"/>
  <p:tag name="KSO_WM_UNIT_LAYERLEVEL" val="1_1_1_1"/>
  <p:tag name="KSO_WM_TAG_VERSION" val="1.0"/>
  <p:tag name="KSO_WM_BEAUTIFY_FLAG" val="#wm#"/>
  <p:tag name="KSO_WM_UNIT_PRESET_TEXT" val="点击此处添加正文，文字是您思想的提炼，为了演示发布的良好效果，请您尽可能提炼思想的精髓，然后简单的阐述您的观点"/>
  <p:tag name="KSO_WM_UNIT_TEXT_FILL_FORE_SCHEMECOLOR_INDEX" val="13"/>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171182_2*n_h_i*1_1_1"/>
  <p:tag name="KSO_WM_TEMPLATE_CATEGORY" val="diagram"/>
  <p:tag name="KSO_WM_TEMPLATE_INDEX" val="20171182"/>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8.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171182_2*n_h_a*1_1_1"/>
  <p:tag name="KSO_WM_TEMPLATE_CATEGORY" val="diagram"/>
  <p:tag name="KSO_WM_TEMPLATE_INDEX" val="20171182"/>
  <p:tag name="KSO_WM_UNIT_LAYERLEVEL" val="1_1_1"/>
  <p:tag name="KSO_WM_TAG_VERSION" val="1.0"/>
  <p:tag name="KSO_WM_BEAUTIFY_FLAG" val="#wm#"/>
  <p:tag name="KSO_WM_UNIT_PRESET_TEXT" val="点击输&#13;入标题"/>
  <p:tag name="KSO_WM_UNIT_TEXT_FILL_FORE_SCHEMECOLOR_INDEX" val="14"/>
  <p:tag name="KSO_WM_UNIT_TEXT_FILL_TYPE" val="1"/>
</p:tagLst>
</file>

<file path=ppt/tags/tag29.xml><?xml version="1.0" encoding="utf-8"?>
<p:tagLst xmlns:p="http://schemas.openxmlformats.org/presentationml/2006/main">
  <p:tag name="ISPRING_RESOURCE_PATHS_HASH_PRESENTER" val="a3633538e39ed133992803c54ee716592684735"/>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i"/>
  <p:tag name="KSO_WM_UNIT_INDEX" val="1_2"/>
  <p:tag name="KSO_WM_UNIT_ID" val="diagram20171182_2*n_i*1_2"/>
  <p:tag name="KSO_WM_TEMPLATE_CATEGORY" val="diagram"/>
  <p:tag name="KSO_WM_TEMPLATE_INDEX" val="20171182"/>
  <p:tag name="KSO_WM_UNIT_LAYERLEVEL" val="1_1"/>
  <p:tag name="KSO_WM_TAG_VERSION" val="1.0"/>
  <p:tag name="KSO_WM_BEAUTIFY_FLAG" val="#wm#"/>
  <p:tag name="KSO_WM_UNIT_LINE_FORE_SCHEMECOLOR_INDEX" val="14"/>
  <p:tag name="KSO_WM_UNIT_LINE_FILL_TYPE" val="2"/>
</p:tagLst>
</file>

<file path=ppt/tags/tag4.xml><?xml version="1.0" encoding="utf-8"?>
<p:tagLst xmlns:p="http://schemas.openxmlformats.org/presentationml/2006/main">
  <p:tag name="KSO_WM_UNIT_SUBTYPE" val="a"/>
  <p:tag name="KSO_WM_UNIT_NOCLEAR" val="0"/>
  <p:tag name="KSO_WM_UNIT_VALUE" val="8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1_1"/>
  <p:tag name="KSO_WM_UNIT_ID" val="diagram20171182_2*n_h_h_f*1_2_1_1"/>
  <p:tag name="KSO_WM_TEMPLATE_CATEGORY" val="diagram"/>
  <p:tag name="KSO_WM_TEMPLATE_INDEX" val="20171182"/>
  <p:tag name="KSO_WM_UNIT_LAYERLEVEL" val="1_1_1_1"/>
  <p:tag name="KSO_WM_TAG_VERSION" val="1.0"/>
  <p:tag name="KSO_WM_BEAUTIFY_FLAG" val="#wm#"/>
  <p:tag name="KSO_WM_UNIT_PRESET_TEXT" val="点击此处添加正文，文字是您思想的提炼，为了演示发布的良好效果，请您尽可能提炼思想的精髓，然后简单的阐述您的观点"/>
  <p:tag name="KSO_WM_UNIT_TEXT_FILL_FORE_SCHEMECOLOR_INDEX" val="13"/>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171182_2*n_h_h_i*1_2_1_1"/>
  <p:tag name="KSO_WM_TEMPLATE_CATEGORY" val="diagram"/>
  <p:tag name="KSO_WM_TEMPLATE_INDEX" val="20171182"/>
  <p:tag name="KSO_WM_UNIT_LAYERLEVEL" val="1_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1_2"/>
  <p:tag name="KSO_WM_UNIT_ID" val="diagram20171182_2*n_h_h_i*1_2_1_2"/>
  <p:tag name="KSO_WM_TEMPLATE_CATEGORY" val="diagram"/>
  <p:tag name="KSO_WM_TEMPLATE_INDEX" val="20171182"/>
  <p:tag name="KSO_WM_UNIT_LAYERLEVEL" val="1_1_1_1"/>
  <p:tag name="KSO_WM_TAG_VERSION" val="1.0"/>
  <p:tag name="KSO_WM_BEAUTIFY_FLAG" val="#wm#"/>
  <p:tag name="KSO_WM_UNIT_TEXT_FILL_FORE_SCHEMECOLOR_INDEX" val="14"/>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1"/>
  <p:tag name="KSO_WM_UNIT_ID" val="diagram20171182_2*n_h_h_i*1_2_3_1"/>
  <p:tag name="KSO_WM_TEMPLATE_CATEGORY" val="diagram"/>
  <p:tag name="KSO_WM_TEMPLATE_INDEX" val="20171182"/>
  <p:tag name="KSO_WM_UNIT_LAYERLEVEL" val="1_1_1_1"/>
  <p:tag name="KSO_WM_TAG_VERSION" val="1.0"/>
  <p:tag name="KSO_WM_BEAUTIFY_FLAG" val="#wm#"/>
  <p:tag name="KSO_WM_UNIT_FILL_FORE_SCHEMECOLOR_INDEX" val="8"/>
  <p:tag name="KSO_WM_UNIT_FILL_TYPE" val="1"/>
  <p:tag name="KSO_WM_UNIT_TEXT_FILL_FORE_SCHEMECOLOR_INDEX" val="14"/>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3_2"/>
  <p:tag name="KSO_WM_UNIT_ID" val="diagram20171182_2*n_h_h_i*1_2_3_2"/>
  <p:tag name="KSO_WM_TEMPLATE_CATEGORY" val="diagram"/>
  <p:tag name="KSO_WM_TEMPLATE_INDEX" val="20171182"/>
  <p:tag name="KSO_WM_UNIT_LAYERLEVEL" val="1_1_1_1"/>
  <p:tag name="KSO_WM_TAG_VERSION" val="1.0"/>
  <p:tag name="KSO_WM_BEAUTIFY_FLAG" val="#wm#"/>
  <p:tag name="KSO_WM_UNIT_TEXT_FILL_FORE_SCHEMECOLOR_INDEX" val="14"/>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171182_2*n_h_h_i*1_2_2_1"/>
  <p:tag name="KSO_WM_TEMPLATE_CATEGORY" val="diagram"/>
  <p:tag name="KSO_WM_TEMPLATE_INDEX" val="20171182"/>
  <p:tag name="KSO_WM_UNIT_LAYERLEVEL" val="1_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heme/theme1.xml><?xml version="1.0" encoding="utf-8"?>
<a:theme xmlns:a="http://schemas.openxmlformats.org/drawingml/2006/main" name="LenovoTemplate-16x9">
  <a:themeElements>
    <a:clrScheme name="Lenovo Colors">
      <a:dk1>
        <a:srgbClr val="000000"/>
      </a:dk1>
      <a:lt1>
        <a:sysClr val="window" lastClr="FFFFFF"/>
      </a:lt1>
      <a:dk2>
        <a:srgbClr val="6F7170"/>
      </a:dk2>
      <a:lt2>
        <a:srgbClr val="C4BEB6"/>
      </a:lt2>
      <a:accent1>
        <a:srgbClr val="E2231A"/>
      </a:accent1>
      <a:accent2>
        <a:srgbClr val="FF6A00"/>
      </a:accent2>
      <a:accent3>
        <a:srgbClr val="E96BAF"/>
      </a:accent3>
      <a:accent4>
        <a:srgbClr val="3E8DDD"/>
      </a:accent4>
      <a:accent5>
        <a:srgbClr val="4AC0E0"/>
      </a:accent5>
      <a:accent6>
        <a:srgbClr val="6ABF4A"/>
      </a:accent6>
      <a:hlink>
        <a:srgbClr val="4AC0E0"/>
      </a:hlink>
      <a:folHlink>
        <a:srgbClr val="4AC0E0"/>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Lenovo Template">
  <a:themeElements>
    <a:clrScheme name="LENOVO">
      <a:dk1>
        <a:srgbClr val="000000"/>
      </a:dk1>
      <a:lt1>
        <a:sysClr val="window" lastClr="FFFFFF"/>
      </a:lt1>
      <a:dk2>
        <a:srgbClr val="C00000"/>
      </a:dk2>
      <a:lt2>
        <a:srgbClr val="000000"/>
      </a:lt2>
      <a:accent1>
        <a:srgbClr val="FF0000"/>
      </a:accent1>
      <a:accent2>
        <a:srgbClr val="939598"/>
      </a:accent2>
      <a:accent3>
        <a:srgbClr val="FFC425"/>
      </a:accent3>
      <a:accent4>
        <a:srgbClr val="64BEDC"/>
      </a:accent4>
      <a:accent5>
        <a:srgbClr val="414042"/>
      </a:accent5>
      <a:accent6>
        <a:srgbClr val="FFFFFF"/>
      </a:accent6>
      <a:hlink>
        <a:srgbClr val="EC2225"/>
      </a:hlink>
      <a:folHlink>
        <a:srgbClr val="64BED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Lenovo Master">
  <a:themeElements>
    <a:clrScheme name="Lenovo Colors">
      <a:dk1>
        <a:srgbClr val="000000"/>
      </a:dk1>
      <a:lt1>
        <a:sysClr val="window" lastClr="FFFFFF"/>
      </a:lt1>
      <a:dk2>
        <a:srgbClr val="6F7170"/>
      </a:dk2>
      <a:lt2>
        <a:srgbClr val="C4BEB6"/>
      </a:lt2>
      <a:accent1>
        <a:srgbClr val="E2231A"/>
      </a:accent1>
      <a:accent2>
        <a:srgbClr val="FF6A00"/>
      </a:accent2>
      <a:accent3>
        <a:srgbClr val="E96BAF"/>
      </a:accent3>
      <a:accent4>
        <a:srgbClr val="3E8DDD"/>
      </a:accent4>
      <a:accent5>
        <a:srgbClr val="4AC0E0"/>
      </a:accent5>
      <a:accent6>
        <a:srgbClr val="6ABF4A"/>
      </a:accent6>
      <a:hlink>
        <a:srgbClr val="4AC0E0"/>
      </a:hlink>
      <a:folHlink>
        <a:srgbClr val="4AC0E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accent2"/>
            </a:solidFill>
            <a:latin typeface="Arial" panose="020B0604020202020204" pitchFamily="34" charset="0"/>
            <a:cs typeface="Arial" panose="020B0604020202020204" pitchFamily="34"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LenovoTemplate-16x9</Template>
  <TotalTime>0</TotalTime>
  <Words>2145</Words>
  <Application>WPS 演示</Application>
  <PresentationFormat>自定义</PresentationFormat>
  <Paragraphs>174</Paragraphs>
  <Slides>17</Slides>
  <Notes>197</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17</vt:i4>
      </vt:variant>
    </vt:vector>
  </HeadingPairs>
  <TitlesOfParts>
    <vt:vector size="32" baseType="lpstr">
      <vt:lpstr>Arial</vt:lpstr>
      <vt:lpstr>宋体</vt:lpstr>
      <vt:lpstr>Wingdings</vt:lpstr>
      <vt:lpstr>Arial</vt:lpstr>
      <vt:lpstr>Foundry Gridnik Medium</vt:lpstr>
      <vt:lpstr>微软雅黑</vt:lpstr>
      <vt:lpstr>黑体</vt:lpstr>
      <vt:lpstr>华文隶书</vt:lpstr>
      <vt:lpstr>Wingdings</vt:lpstr>
      <vt:lpstr>Arial Unicode MS</vt:lpstr>
      <vt:lpstr>Calibri</vt:lpstr>
      <vt:lpstr>Segoe Print</vt:lpstr>
      <vt:lpstr>LenovoTemplate-16x9</vt:lpstr>
      <vt:lpstr>1_Lenovo Template</vt:lpstr>
      <vt:lpstr>2_Lenovo Master</vt:lpstr>
      <vt:lpstr>学习领域六 PC机性能测试与系统优化</vt:lpstr>
      <vt:lpstr>知识导图</vt:lpstr>
      <vt:lpstr>PowerPoint 演示文稿</vt:lpstr>
      <vt:lpstr>任务描述</vt:lpstr>
      <vt:lpstr>任务清单：测试PC机性能</vt:lpstr>
      <vt:lpstr>PowerPoint 演示文稿</vt:lpstr>
      <vt:lpstr>知识链接</vt:lpstr>
      <vt:lpstr>直通职场</vt:lpstr>
      <vt:lpstr>知识拓展</vt:lpstr>
      <vt:lpstr>PowerPoint 演示文稿</vt:lpstr>
      <vt:lpstr>任务描述</vt:lpstr>
      <vt:lpstr>任务清单：优化PC机性能</vt:lpstr>
      <vt:lpstr>PowerPoint 演示文稿</vt:lpstr>
      <vt:lpstr>知识链接</vt:lpstr>
      <vt:lpstr>直通职场</vt:lpstr>
      <vt:lpstr>知识拓展</vt:lpstr>
      <vt:lpstr>PowerPoint 演示文稿</vt:lpstr>
    </vt:vector>
  </TitlesOfParts>
  <Company>Lenovo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Windows 10 SW Status Update</dc:title>
  <dc:creator>zhangfx1</dc:creator>
  <cp:lastModifiedBy>小蝈蝈</cp:lastModifiedBy>
  <cp:revision>357</cp:revision>
  <dcterms:created xsi:type="dcterms:W3CDTF">2015-06-11T22:42:00Z</dcterms:created>
  <dcterms:modified xsi:type="dcterms:W3CDTF">2022-03-01T06:43:19Z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6B312F64CCA3476C9671730F931D3F4E</vt:lpwstr>
  </property>
  <property fmtid="{D5CDD505-2E9C-101B-9397-08002B2CF9AE}" pid="3" name="KSOProductBuildVer">
    <vt:lpwstr>2052-11.1.0.11116</vt:lpwstr>
  </property>
</Properties>
</file>